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1"/>
  </p:notesMasterIdLst>
  <p:handoutMasterIdLst>
    <p:handoutMasterId r:id="rId32"/>
  </p:handoutMasterIdLst>
  <p:sldIdLst>
    <p:sldId id="258" r:id="rId6"/>
    <p:sldId id="277" r:id="rId7"/>
    <p:sldId id="284" r:id="rId8"/>
    <p:sldId id="285" r:id="rId9"/>
    <p:sldId id="287" r:id="rId10"/>
    <p:sldId id="259" r:id="rId11"/>
    <p:sldId id="260" r:id="rId12"/>
    <p:sldId id="261" r:id="rId13"/>
    <p:sldId id="262" r:id="rId14"/>
    <p:sldId id="264" r:id="rId15"/>
    <p:sldId id="263" r:id="rId16"/>
    <p:sldId id="288" r:id="rId17"/>
    <p:sldId id="290" r:id="rId18"/>
    <p:sldId id="265" r:id="rId19"/>
    <p:sldId id="266" r:id="rId20"/>
    <p:sldId id="291" r:id="rId21"/>
    <p:sldId id="286" r:id="rId22"/>
    <p:sldId id="282" r:id="rId23"/>
    <p:sldId id="293" r:id="rId24"/>
    <p:sldId id="292" r:id="rId25"/>
    <p:sldId id="294" r:id="rId26"/>
    <p:sldId id="295" r:id="rId27"/>
    <p:sldId id="297" r:id="rId28"/>
    <p:sldId id="296" r:id="rId29"/>
    <p:sldId id="278" r:id="rId30"/>
  </p:sldIdLst>
  <p:sldSz cx="12192000" cy="6858000"/>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ola Päivi" initials="AP" lastIdx="19" clrIdx="0">
    <p:extLst>
      <p:ext uri="{19B8F6BF-5375-455C-9EA6-DF929625EA0E}">
        <p15:presenceInfo xmlns:p15="http://schemas.microsoft.com/office/powerpoint/2012/main" userId="S-1-5-21-1453146202-3067386544-2558188715-7035" providerId="AD"/>
      </p:ext>
    </p:extLst>
  </p:cmAuthor>
  <p:cmAuthor id="2" name="Inkeroinen Hanna" initials="IH" lastIdx="12" clrIdx="1">
    <p:extLst>
      <p:ext uri="{19B8F6BF-5375-455C-9EA6-DF929625EA0E}">
        <p15:presenceInfo xmlns:p15="http://schemas.microsoft.com/office/powerpoint/2012/main" userId="S-1-5-21-1453146202-3067386544-2558188715-27429" providerId="AD"/>
      </p:ext>
    </p:extLst>
  </p:cmAuthor>
  <p:cmAuthor id="3" name="Karppanen Mirja" initials="KM" lastIdx="2" clrIdx="2">
    <p:extLst>
      <p:ext uri="{19B8F6BF-5375-455C-9EA6-DF929625EA0E}">
        <p15:presenceInfo xmlns:p15="http://schemas.microsoft.com/office/powerpoint/2012/main" userId="S::mirja.karppanen@kaarina.fi::9eed43d1-d932-45f9-8353-7a49a01858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4"/>
    <a:srgbClr val="8AC800"/>
    <a:srgbClr val="F5426C"/>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CBC908-82CE-4A6B-B428-07F91D7D98C9}" v="13" dt="2022-08-15T12:13:38.971"/>
    <p1510:client id="{06C9C5EC-B80F-4A52-AE10-BDBA0E342568}" v="1" dt="2022-08-16T13:07:22.404"/>
    <p1510:client id="{096A4F20-4130-402C-830E-2512747FD8B1}" v="343" dt="2022-08-03T07:07:50.051"/>
    <p1510:client id="{113BB7C4-DF65-4F7F-9EDF-9AFF6785BE37}" v="2" dt="2022-08-17T13:47:34.235"/>
    <p1510:client id="{11C41C58-46F5-4078-9A65-0E2541DD9B95}" v="377" dt="2023-09-15T13:33:28.280"/>
    <p1510:client id="{152515FC-6FA3-4F06-80E7-1BDC6D8A0FE2}" v="122" dt="2022-10-03T12:44:30.607"/>
    <p1510:client id="{1A579ACE-D244-452B-959C-28216E67BEF4}" v="2" dt="2022-08-24T13:10:06.973"/>
    <p1510:client id="{26526B70-45DB-4FA4-A647-70146A6DD05F}" v="30" dt="2022-08-15T12:13:03.391"/>
    <p1510:client id="{2B6749A3-5EB5-4376-8F99-7CD11A7F0E12}" v="90" dt="2022-08-05T07:45:41.282"/>
    <p1510:client id="{2C51B4F5-CFC1-4EF6-BE46-E129F9F7E4AF}" v="41" dt="2022-10-04T09:04:53.264"/>
    <p1510:client id="{3FFB3D31-6ABC-412B-994A-8C843C703DF8}" v="173" dt="2023-09-15T06:12:11.710"/>
    <p1510:client id="{439B48A8-282D-4C72-AFDF-CABC8CBCDA05}" v="156" dt="2022-08-30T13:19:04.094"/>
    <p1510:client id="{46695B55-4965-4F4D-8AB4-7D79704B3670}" v="125" dt="2023-09-21T08:39:43.502"/>
    <p1510:client id="{5121D695-3941-448C-9D67-113AC906756B}" v="1781" dt="2023-09-15T07:26:34.585"/>
    <p1510:client id="{5852A5BD-DC06-4306-AE58-900CE7BA6DE8}" v="1" dt="2022-08-05T10:12:00.702"/>
    <p1510:client id="{5AD1872A-48D8-4243-B66C-93122D612C6D}" v="54" dt="2022-08-16T14:39:14.718"/>
    <p1510:client id="{61A9AE8E-3C3E-40F6-8BF2-9B759B256A3F}" v="181" dt="2022-08-03T07:39:43.304"/>
    <p1510:client id="{62242B63-EB9A-49FB-AC73-D31140A59E97}" v="82" dt="2022-09-07T09:51:34.336"/>
    <p1510:client id="{754CC6AA-08E8-44DF-8D5A-BD6E0603A71E}" v="2" dt="2023-09-21T06:16:57.082"/>
    <p1510:client id="{75E59E2E-0F47-483B-860E-0CCA0F3DE163}" v="64" dt="2022-09-06T14:55:25.016"/>
    <p1510:client id="{79DF6FCA-255C-4B79-81E0-2BF68C0F6A38}" v="1" dt="2022-10-04T10:07:23.111"/>
    <p1510:client id="{7BE2389C-ACED-4064-AB31-8CB0DD129E09}" v="13" dt="2022-08-05T08:53:59.686"/>
    <p1510:client id="{8467C42D-3AEA-44A4-AE77-F0630BBACF6B}" v="1" dt="2022-08-05T09:40:54.490"/>
    <p1510:client id="{8D2075A0-32F2-4EF2-9DBF-E6E9FB747A09}" v="4" dt="2022-08-17T13:49:54.753"/>
    <p1510:client id="{949DCA3E-79AA-471E-9734-30DFBCBA2B5C}" v="2" dt="2022-08-29T10:24:52.385"/>
    <p1510:client id="{A14B8B90-CC2F-4FC0-AFD9-65682F7FA226}" v="90" dt="2023-09-15T12:45:18.037"/>
    <p1510:client id="{A7CC128C-7258-4F43-9460-2C3FF5AFFD6C}" v="57" dt="2022-08-11T11:21:22.807"/>
    <p1510:client id="{A7FD1F23-AB1F-4202-8AB9-66CE8E5A03E8}" v="146" dt="2023-09-15T07:34:42.432"/>
    <p1510:client id="{A8314D62-9EAF-4C9D-9713-9B4CC349D543}" v="168" dt="2022-09-05T08:02:57.305"/>
    <p1510:client id="{AACDD235-654B-4D2D-9B83-9F6E9126321B}" v="125" dt="2022-08-05T10:06:23.977"/>
    <p1510:client id="{B7188D1B-4F78-44A8-8E64-6F8C372ACD07}" v="11" dt="2022-08-22T10:27:29.767"/>
    <p1510:client id="{B8494C07-4D3C-42FF-9BEE-BAB5344BE15E}" v="40" dt="2022-09-05T05:37:39.756"/>
    <p1510:client id="{B987D7AE-475D-42D7-A471-7572A5CE9260}" v="37" dt="2023-10-05T08:09:27.029"/>
    <p1510:client id="{C0A45B99-9BB1-4F66-9D2F-6BA71D8B3472}" v="544" dt="2022-07-25T08:37:23.779"/>
    <p1510:client id="{C841B0C8-EF8E-4015-BC08-78E5AFD8B7B8}" v="175" dt="2022-09-01T15:15:30.563"/>
    <p1510:client id="{D7314E64-508D-489C-97AF-5AD5A397F8EC}" v="235" dt="2022-08-11T11:14:00.784"/>
    <p1510:client id="{DE8D3D01-842F-4D43-9D9E-110B5D3D45D5}" v="319" dt="2023-09-28T15:05:46.540"/>
    <p1510:client id="{E06D0B62-66CE-49C7-A437-A11D8419B968}" v="12" dt="2022-10-03T13:03:41.783"/>
    <p1510:client id="{E9BDEE9E-7A6C-4456-B6C6-BB442258D7A7}" v="872" dt="2022-08-16T14:23:35.800"/>
    <p1510:client id="{EACEBAC9-9C7A-4BA7-AE6D-93913F8213AA}" v="88" dt="2022-08-03T07:17:07.242"/>
    <p1510:client id="{EB57D944-D888-498C-A2DE-0B1B8113BA9E}" v="56" dt="2022-09-05T10:23:26.492"/>
    <p1510:client id="{F5D23C26-21F6-4C04-9D5B-BB7FADF8AD25}" v="599" dt="2022-08-15T13:41:01.5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79DF6FCA-255C-4B79-81E0-2BF68C0F6A38}"/>
    <pc:docChg chg="modSld">
      <pc:chgData name="" userId="" providerId="" clId="Web-{79DF6FCA-255C-4B79-81E0-2BF68C0F6A38}" dt="2022-10-04T10:07:23.111" v="0" actId="20577"/>
      <pc:docMkLst>
        <pc:docMk/>
      </pc:docMkLst>
      <pc:sldChg chg="modSp">
        <pc:chgData name="" userId="" providerId="" clId="Web-{79DF6FCA-255C-4B79-81E0-2BF68C0F6A38}" dt="2022-10-04T10:07:23.111" v="0" actId="20577"/>
        <pc:sldMkLst>
          <pc:docMk/>
          <pc:sldMk cId="2798665339" sldId="258"/>
        </pc:sldMkLst>
        <pc:spChg chg="mod">
          <ac:chgData name="" userId="" providerId="" clId="Web-{79DF6FCA-255C-4B79-81E0-2BF68C0F6A38}" dt="2022-10-04T10:07:23.111" v="0" actId="20577"/>
          <ac:spMkLst>
            <pc:docMk/>
            <pc:sldMk cId="2798665339" sldId="258"/>
            <ac:spMk id="3" creationId="{00000000-0000-0000-0000-000000000000}"/>
          </ac:spMkLst>
        </pc:spChg>
      </pc:sldChg>
    </pc:docChg>
  </pc:docChgLst>
  <pc:docChgLst>
    <pc:chgData name="Inkeroinen Hanna" userId="S::hanna.inkeroinen@kaarina.fi::5844f2ed-1876-40a7-b466-a2bdb6db6b86" providerId="AD" clId="Web-{61A9AE8E-3C3E-40F6-8BF2-9B759B256A3F}"/>
    <pc:docChg chg="modSld">
      <pc:chgData name="Inkeroinen Hanna" userId="S::hanna.inkeroinen@kaarina.fi::5844f2ed-1876-40a7-b466-a2bdb6db6b86" providerId="AD" clId="Web-{61A9AE8E-3C3E-40F6-8BF2-9B759B256A3F}" dt="2022-08-03T07:39:43.304" v="187" actId="20577"/>
      <pc:docMkLst>
        <pc:docMk/>
      </pc:docMkLst>
      <pc:sldChg chg="modSp">
        <pc:chgData name="Inkeroinen Hanna" userId="S::hanna.inkeroinen@kaarina.fi::5844f2ed-1876-40a7-b466-a2bdb6db6b86" providerId="AD" clId="Web-{61A9AE8E-3C3E-40F6-8BF2-9B759B256A3F}" dt="2022-08-03T07:38:51.147" v="180" actId="20577"/>
        <pc:sldMkLst>
          <pc:docMk/>
          <pc:sldMk cId="94704185" sldId="272"/>
        </pc:sldMkLst>
        <pc:spChg chg="mod">
          <ac:chgData name="Inkeroinen Hanna" userId="S::hanna.inkeroinen@kaarina.fi::5844f2ed-1876-40a7-b466-a2bdb6db6b86" providerId="AD" clId="Web-{61A9AE8E-3C3E-40F6-8BF2-9B759B256A3F}" dt="2022-08-03T07:38:51.147" v="180" actId="20577"/>
          <ac:spMkLst>
            <pc:docMk/>
            <pc:sldMk cId="94704185" sldId="272"/>
            <ac:spMk id="3" creationId="{1A01BC9F-4470-370A-480A-C586C7A2508D}"/>
          </ac:spMkLst>
        </pc:spChg>
      </pc:sldChg>
      <pc:sldChg chg="modSp">
        <pc:chgData name="Inkeroinen Hanna" userId="S::hanna.inkeroinen@kaarina.fi::5844f2ed-1876-40a7-b466-a2bdb6db6b86" providerId="AD" clId="Web-{61A9AE8E-3C3E-40F6-8BF2-9B759B256A3F}" dt="2022-08-03T07:39:43.304" v="187" actId="20577"/>
        <pc:sldMkLst>
          <pc:docMk/>
          <pc:sldMk cId="2425171896" sldId="273"/>
        </pc:sldMkLst>
        <pc:spChg chg="mod">
          <ac:chgData name="Inkeroinen Hanna" userId="S::hanna.inkeroinen@kaarina.fi::5844f2ed-1876-40a7-b466-a2bdb6db6b86" providerId="AD" clId="Web-{61A9AE8E-3C3E-40F6-8BF2-9B759B256A3F}" dt="2022-08-03T07:39:43.304" v="187" actId="20577"/>
          <ac:spMkLst>
            <pc:docMk/>
            <pc:sldMk cId="2425171896" sldId="273"/>
            <ac:spMk id="3" creationId="{1A01BC9F-4470-370A-480A-C586C7A2508D}"/>
          </ac:spMkLst>
        </pc:spChg>
      </pc:sldChg>
    </pc:docChg>
  </pc:docChgLst>
  <pc:docChgLst>
    <pc:chgData name="Pesonen Arja" userId="S::arja.pesonen@kaarina.fi::b2086697-d3c8-4408-9807-e92db9c15721" providerId="AD" clId="Web-{754CC6AA-08E8-44DF-8D5A-BD6E0603A71E}"/>
    <pc:docChg chg="modSld">
      <pc:chgData name="Pesonen Arja" userId="S::arja.pesonen@kaarina.fi::b2086697-d3c8-4408-9807-e92db9c15721" providerId="AD" clId="Web-{754CC6AA-08E8-44DF-8D5A-BD6E0603A71E}" dt="2023-09-21T06:16:57.082" v="1" actId="20577"/>
      <pc:docMkLst>
        <pc:docMk/>
      </pc:docMkLst>
      <pc:sldChg chg="modSp">
        <pc:chgData name="Pesonen Arja" userId="S::arja.pesonen@kaarina.fi::b2086697-d3c8-4408-9807-e92db9c15721" providerId="AD" clId="Web-{754CC6AA-08E8-44DF-8D5A-BD6E0603A71E}" dt="2023-09-21T06:16:57.082" v="1" actId="20577"/>
        <pc:sldMkLst>
          <pc:docMk/>
          <pc:sldMk cId="2561618481" sldId="260"/>
        </pc:sldMkLst>
        <pc:spChg chg="mod">
          <ac:chgData name="Pesonen Arja" userId="S::arja.pesonen@kaarina.fi::b2086697-d3c8-4408-9807-e92db9c15721" providerId="AD" clId="Web-{754CC6AA-08E8-44DF-8D5A-BD6E0603A71E}" dt="2023-09-21T06:16:57.082" v="1" actId="20577"/>
          <ac:spMkLst>
            <pc:docMk/>
            <pc:sldMk cId="2561618481" sldId="260"/>
            <ac:spMk id="3" creationId="{8CDECF9D-2D5C-847D-A35E-8E3ADDF2E5FE}"/>
          </ac:spMkLst>
        </pc:spChg>
      </pc:sldChg>
    </pc:docChg>
  </pc:docChgLst>
  <pc:docChgLst>
    <pc:chgData name="Inkeroinen Hanna" userId="S::hanna.inkeroinen@kaarina.fi::5844f2ed-1876-40a7-b466-a2bdb6db6b86" providerId="AD" clId="Web-{46695B55-4965-4F4D-8AB4-7D79704B3670}"/>
    <pc:docChg chg="modSld">
      <pc:chgData name="Inkeroinen Hanna" userId="S::hanna.inkeroinen@kaarina.fi::5844f2ed-1876-40a7-b466-a2bdb6db6b86" providerId="AD" clId="Web-{46695B55-4965-4F4D-8AB4-7D79704B3670}" dt="2023-09-21T08:39:43.502" v="125" actId="20577"/>
      <pc:docMkLst>
        <pc:docMk/>
      </pc:docMkLst>
      <pc:sldChg chg="modSp">
        <pc:chgData name="Inkeroinen Hanna" userId="S::hanna.inkeroinen@kaarina.fi::5844f2ed-1876-40a7-b466-a2bdb6db6b86" providerId="AD" clId="Web-{46695B55-4965-4F4D-8AB4-7D79704B3670}" dt="2023-09-21T07:52:18.094" v="33" actId="20577"/>
        <pc:sldMkLst>
          <pc:docMk/>
          <pc:sldMk cId="2561618481" sldId="260"/>
        </pc:sldMkLst>
        <pc:spChg chg="mod">
          <ac:chgData name="Inkeroinen Hanna" userId="S::hanna.inkeroinen@kaarina.fi::5844f2ed-1876-40a7-b466-a2bdb6db6b86" providerId="AD" clId="Web-{46695B55-4965-4F4D-8AB4-7D79704B3670}" dt="2023-09-21T07:52:18.094" v="33" actId="20577"/>
          <ac:spMkLst>
            <pc:docMk/>
            <pc:sldMk cId="2561618481" sldId="260"/>
            <ac:spMk id="3" creationId="{8CDECF9D-2D5C-847D-A35E-8E3ADDF2E5FE}"/>
          </ac:spMkLst>
        </pc:spChg>
      </pc:sldChg>
      <pc:sldChg chg="modSp">
        <pc:chgData name="Inkeroinen Hanna" userId="S::hanna.inkeroinen@kaarina.fi::5844f2ed-1876-40a7-b466-a2bdb6db6b86" providerId="AD" clId="Web-{46695B55-4965-4F4D-8AB4-7D79704B3670}" dt="2023-09-21T08:18:10.626" v="51" actId="20577"/>
        <pc:sldMkLst>
          <pc:docMk/>
          <pc:sldMk cId="1466210177" sldId="266"/>
        </pc:sldMkLst>
        <pc:spChg chg="mod">
          <ac:chgData name="Inkeroinen Hanna" userId="S::hanna.inkeroinen@kaarina.fi::5844f2ed-1876-40a7-b466-a2bdb6db6b86" providerId="AD" clId="Web-{46695B55-4965-4F4D-8AB4-7D79704B3670}" dt="2023-09-21T08:18:10.626" v="51" actId="20577"/>
          <ac:spMkLst>
            <pc:docMk/>
            <pc:sldMk cId="1466210177" sldId="266"/>
            <ac:spMk id="3" creationId="{8CDECF9D-2D5C-847D-A35E-8E3ADDF2E5FE}"/>
          </ac:spMkLst>
        </pc:spChg>
      </pc:sldChg>
      <pc:sldChg chg="modSp">
        <pc:chgData name="Inkeroinen Hanna" userId="S::hanna.inkeroinen@kaarina.fi::5844f2ed-1876-40a7-b466-a2bdb6db6b86" providerId="AD" clId="Web-{46695B55-4965-4F4D-8AB4-7D79704B3670}" dt="2023-09-21T08:28:08.617" v="91" actId="20577"/>
        <pc:sldMkLst>
          <pc:docMk/>
          <pc:sldMk cId="2967376322" sldId="282"/>
        </pc:sldMkLst>
        <pc:spChg chg="mod">
          <ac:chgData name="Inkeroinen Hanna" userId="S::hanna.inkeroinen@kaarina.fi::5844f2ed-1876-40a7-b466-a2bdb6db6b86" providerId="AD" clId="Web-{46695B55-4965-4F4D-8AB4-7D79704B3670}" dt="2023-09-21T08:28:08.617" v="91" actId="20577"/>
          <ac:spMkLst>
            <pc:docMk/>
            <pc:sldMk cId="2967376322" sldId="282"/>
            <ac:spMk id="3" creationId="{00000000-0000-0000-0000-000000000000}"/>
          </ac:spMkLst>
        </pc:spChg>
      </pc:sldChg>
      <pc:sldChg chg="modSp">
        <pc:chgData name="Inkeroinen Hanna" userId="S::hanna.inkeroinen@kaarina.fi::5844f2ed-1876-40a7-b466-a2bdb6db6b86" providerId="AD" clId="Web-{46695B55-4965-4F4D-8AB4-7D79704B3670}" dt="2023-09-21T08:35:42.759" v="99" actId="20577"/>
        <pc:sldMkLst>
          <pc:docMk/>
          <pc:sldMk cId="1283400632" sldId="295"/>
        </pc:sldMkLst>
        <pc:spChg chg="mod">
          <ac:chgData name="Inkeroinen Hanna" userId="S::hanna.inkeroinen@kaarina.fi::5844f2ed-1876-40a7-b466-a2bdb6db6b86" providerId="AD" clId="Web-{46695B55-4965-4F4D-8AB4-7D79704B3670}" dt="2023-09-21T08:35:42.759" v="99" actId="20577"/>
          <ac:spMkLst>
            <pc:docMk/>
            <pc:sldMk cId="1283400632" sldId="295"/>
            <ac:spMk id="3" creationId="{3987ADC1-E614-8E29-04A0-03648D07B3F3}"/>
          </ac:spMkLst>
        </pc:spChg>
      </pc:sldChg>
      <pc:sldChg chg="modSp">
        <pc:chgData name="Inkeroinen Hanna" userId="S::hanna.inkeroinen@kaarina.fi::5844f2ed-1876-40a7-b466-a2bdb6db6b86" providerId="AD" clId="Web-{46695B55-4965-4F4D-8AB4-7D79704B3670}" dt="2023-09-21T08:39:43.502" v="125" actId="20577"/>
        <pc:sldMkLst>
          <pc:docMk/>
          <pc:sldMk cId="827230497" sldId="296"/>
        </pc:sldMkLst>
        <pc:spChg chg="mod">
          <ac:chgData name="Inkeroinen Hanna" userId="S::hanna.inkeroinen@kaarina.fi::5844f2ed-1876-40a7-b466-a2bdb6db6b86" providerId="AD" clId="Web-{46695B55-4965-4F4D-8AB4-7D79704B3670}" dt="2023-09-21T08:39:43.502" v="125" actId="20577"/>
          <ac:spMkLst>
            <pc:docMk/>
            <pc:sldMk cId="827230497" sldId="296"/>
            <ac:spMk id="3" creationId="{8939E895-4F10-8793-D545-AAA8FB344D9D}"/>
          </ac:spMkLst>
        </pc:spChg>
      </pc:sldChg>
    </pc:docChg>
  </pc:docChgLst>
  <pc:docChgLst>
    <pc:chgData name="Inkeroinen Hanna" userId="S::hanna.inkeroinen@kaarina.fi::5844f2ed-1876-40a7-b466-a2bdb6db6b86" providerId="AD" clId="Web-{2B6749A3-5EB5-4376-8F99-7CD11A7F0E12}"/>
    <pc:docChg chg="modSld">
      <pc:chgData name="Inkeroinen Hanna" userId="S::hanna.inkeroinen@kaarina.fi::5844f2ed-1876-40a7-b466-a2bdb6db6b86" providerId="AD" clId="Web-{2B6749A3-5EB5-4376-8F99-7CD11A7F0E12}" dt="2022-08-05T07:45:41.282" v="89" actId="20577"/>
      <pc:docMkLst>
        <pc:docMk/>
      </pc:docMkLst>
      <pc:sldChg chg="modSp">
        <pc:chgData name="Inkeroinen Hanna" userId="S::hanna.inkeroinen@kaarina.fi::5844f2ed-1876-40a7-b466-a2bdb6db6b86" providerId="AD" clId="Web-{2B6749A3-5EB5-4376-8F99-7CD11A7F0E12}" dt="2022-08-05T07:45:41.282" v="89" actId="20577"/>
        <pc:sldMkLst>
          <pc:docMk/>
          <pc:sldMk cId="2561618481" sldId="260"/>
        </pc:sldMkLst>
        <pc:spChg chg="mod">
          <ac:chgData name="Inkeroinen Hanna" userId="S::hanna.inkeroinen@kaarina.fi::5844f2ed-1876-40a7-b466-a2bdb6db6b86" providerId="AD" clId="Web-{2B6749A3-5EB5-4376-8F99-7CD11A7F0E12}" dt="2022-08-05T07:45:41.282" v="89" actId="20577"/>
          <ac:spMkLst>
            <pc:docMk/>
            <pc:sldMk cId="2561618481" sldId="260"/>
            <ac:spMk id="3" creationId="{8CDECF9D-2D5C-847D-A35E-8E3ADDF2E5FE}"/>
          </ac:spMkLst>
        </pc:spChg>
      </pc:sldChg>
      <pc:sldChg chg="modSp">
        <pc:chgData name="Inkeroinen Hanna" userId="S::hanna.inkeroinen@kaarina.fi::5844f2ed-1876-40a7-b466-a2bdb6db6b86" providerId="AD" clId="Web-{2B6749A3-5EB5-4376-8F99-7CD11A7F0E12}" dt="2022-08-05T07:41:03.233" v="34" actId="20577"/>
        <pc:sldMkLst>
          <pc:docMk/>
          <pc:sldMk cId="1466210177" sldId="266"/>
        </pc:sldMkLst>
        <pc:spChg chg="mod">
          <ac:chgData name="Inkeroinen Hanna" userId="S::hanna.inkeroinen@kaarina.fi::5844f2ed-1876-40a7-b466-a2bdb6db6b86" providerId="AD" clId="Web-{2B6749A3-5EB5-4376-8F99-7CD11A7F0E12}" dt="2022-08-05T07:41:03.233" v="34" actId="20577"/>
          <ac:spMkLst>
            <pc:docMk/>
            <pc:sldMk cId="1466210177" sldId="266"/>
            <ac:spMk id="3" creationId="{8CDECF9D-2D5C-847D-A35E-8E3ADDF2E5FE}"/>
          </ac:spMkLst>
        </pc:spChg>
      </pc:sldChg>
    </pc:docChg>
  </pc:docChgLst>
  <pc:docChgLst>
    <pc:chgData name="Pesonen Arja" userId="S::arja.pesonen@kaarina.fi::b2086697-d3c8-4408-9807-e92db9c15721" providerId="AD" clId="Web-{C0A45B99-9BB1-4F66-9D2F-6BA71D8B3472}"/>
    <pc:docChg chg="modSld">
      <pc:chgData name="Pesonen Arja" userId="S::arja.pesonen@kaarina.fi::b2086697-d3c8-4408-9807-e92db9c15721" providerId="AD" clId="Web-{C0A45B99-9BB1-4F66-9D2F-6BA71D8B3472}" dt="2022-07-25T08:37:23.779" v="544" actId="20577"/>
      <pc:docMkLst>
        <pc:docMk/>
      </pc:docMkLst>
      <pc:sldChg chg="modSp">
        <pc:chgData name="Pesonen Arja" userId="S::arja.pesonen@kaarina.fi::b2086697-d3c8-4408-9807-e92db9c15721" providerId="AD" clId="Web-{C0A45B99-9BB1-4F66-9D2F-6BA71D8B3472}" dt="2022-07-25T08:37:23.779" v="544" actId="20577"/>
        <pc:sldMkLst>
          <pc:docMk/>
          <pc:sldMk cId="2334933395" sldId="262"/>
        </pc:sldMkLst>
        <pc:spChg chg="mod">
          <ac:chgData name="Pesonen Arja" userId="S::arja.pesonen@kaarina.fi::b2086697-d3c8-4408-9807-e92db9c15721" providerId="AD" clId="Web-{C0A45B99-9BB1-4F66-9D2F-6BA71D8B3472}" dt="2022-07-25T08:37:23.779" v="544" actId="20577"/>
          <ac:spMkLst>
            <pc:docMk/>
            <pc:sldMk cId="2334933395" sldId="262"/>
            <ac:spMk id="3" creationId="{1255DAB1-C8AC-C328-D65A-B5CA50BA81F1}"/>
          </ac:spMkLst>
        </pc:spChg>
      </pc:sldChg>
      <pc:sldChg chg="modSp">
        <pc:chgData name="Pesonen Arja" userId="S::arja.pesonen@kaarina.fi::b2086697-d3c8-4408-9807-e92db9c15721" providerId="AD" clId="Web-{C0A45B99-9BB1-4F66-9D2F-6BA71D8B3472}" dt="2022-07-25T08:08:23.084" v="389" actId="14100"/>
        <pc:sldMkLst>
          <pc:docMk/>
          <pc:sldMk cId="1466210177" sldId="266"/>
        </pc:sldMkLst>
        <pc:spChg chg="mod">
          <ac:chgData name="Pesonen Arja" userId="S::arja.pesonen@kaarina.fi::b2086697-d3c8-4408-9807-e92db9c15721" providerId="AD" clId="Web-{C0A45B99-9BB1-4F66-9D2F-6BA71D8B3472}" dt="2022-07-25T08:08:23.084" v="389" actId="14100"/>
          <ac:spMkLst>
            <pc:docMk/>
            <pc:sldMk cId="1466210177" sldId="266"/>
            <ac:spMk id="3" creationId="{8CDECF9D-2D5C-847D-A35E-8E3ADDF2E5FE}"/>
          </ac:spMkLst>
        </pc:spChg>
      </pc:sldChg>
      <pc:sldChg chg="modSp">
        <pc:chgData name="Pesonen Arja" userId="S::arja.pesonen@kaarina.fi::b2086697-d3c8-4408-9807-e92db9c15721" providerId="AD" clId="Web-{C0A45B99-9BB1-4F66-9D2F-6BA71D8B3472}" dt="2022-07-25T08:05:41.661" v="286" actId="20577"/>
        <pc:sldMkLst>
          <pc:docMk/>
          <pc:sldMk cId="1441603522" sldId="268"/>
        </pc:sldMkLst>
        <pc:spChg chg="mod">
          <ac:chgData name="Pesonen Arja" userId="S::arja.pesonen@kaarina.fi::b2086697-d3c8-4408-9807-e92db9c15721" providerId="AD" clId="Web-{C0A45B99-9BB1-4F66-9D2F-6BA71D8B3472}" dt="2022-07-25T08:05:41.661" v="286" actId="20577"/>
          <ac:spMkLst>
            <pc:docMk/>
            <pc:sldMk cId="1441603522" sldId="268"/>
            <ac:spMk id="3" creationId="{3F95427C-7A89-8496-6400-77CC350474EA}"/>
          </ac:spMkLst>
        </pc:spChg>
      </pc:sldChg>
    </pc:docChg>
  </pc:docChgLst>
  <pc:docChgLst>
    <pc:chgData name="Inkeroinen Hanna" userId="S::hanna.inkeroinen@kaarina.fi::5844f2ed-1876-40a7-b466-a2bdb6db6b86" providerId="AD" clId="Web-{26526B70-45DB-4FA4-A647-70146A6DD05F}"/>
    <pc:docChg chg="modSld">
      <pc:chgData name="Inkeroinen Hanna" userId="S::hanna.inkeroinen@kaarina.fi::5844f2ed-1876-40a7-b466-a2bdb6db6b86" providerId="AD" clId="Web-{26526B70-45DB-4FA4-A647-70146A6DD05F}" dt="2022-08-15T12:13:03.391" v="29" actId="20577"/>
      <pc:docMkLst>
        <pc:docMk/>
      </pc:docMkLst>
      <pc:sldChg chg="modSp">
        <pc:chgData name="Inkeroinen Hanna" userId="S::hanna.inkeroinen@kaarina.fi::5844f2ed-1876-40a7-b466-a2bdb6db6b86" providerId="AD" clId="Web-{26526B70-45DB-4FA4-A647-70146A6DD05F}" dt="2022-08-15T12:13:03.391" v="29" actId="20577"/>
        <pc:sldMkLst>
          <pc:docMk/>
          <pc:sldMk cId="2783240242" sldId="279"/>
        </pc:sldMkLst>
        <pc:spChg chg="mod">
          <ac:chgData name="Inkeroinen Hanna" userId="S::hanna.inkeroinen@kaarina.fi::5844f2ed-1876-40a7-b466-a2bdb6db6b86" providerId="AD" clId="Web-{26526B70-45DB-4FA4-A647-70146A6DD05F}" dt="2022-08-15T12:13:03.391" v="29" actId="20577"/>
          <ac:spMkLst>
            <pc:docMk/>
            <pc:sldMk cId="2783240242" sldId="279"/>
            <ac:spMk id="3" creationId="{EE579462-65CE-271B-8FDB-068F6FBF2C57}"/>
          </ac:spMkLst>
        </pc:spChg>
      </pc:sldChg>
    </pc:docChg>
  </pc:docChgLst>
  <pc:docChgLst>
    <pc:chgData name="Inkeroinen Hanna" userId="S::hanna.inkeroinen@kaarina.fi::5844f2ed-1876-40a7-b466-a2bdb6db6b86" providerId="AD" clId="Web-{06C9C5EC-B80F-4A52-AE10-BDBA0E342568}"/>
    <pc:docChg chg="modSld">
      <pc:chgData name="Inkeroinen Hanna" userId="S::hanna.inkeroinen@kaarina.fi::5844f2ed-1876-40a7-b466-a2bdb6db6b86" providerId="AD" clId="Web-{06C9C5EC-B80F-4A52-AE10-BDBA0E342568}" dt="2022-08-16T13:07:22.404" v="0" actId="20577"/>
      <pc:docMkLst>
        <pc:docMk/>
      </pc:docMkLst>
      <pc:sldChg chg="modSp">
        <pc:chgData name="Inkeroinen Hanna" userId="S::hanna.inkeroinen@kaarina.fi::5844f2ed-1876-40a7-b466-a2bdb6db6b86" providerId="AD" clId="Web-{06C9C5EC-B80F-4A52-AE10-BDBA0E342568}" dt="2022-08-16T13:07:22.404" v="0" actId="20577"/>
        <pc:sldMkLst>
          <pc:docMk/>
          <pc:sldMk cId="2798665339" sldId="258"/>
        </pc:sldMkLst>
        <pc:spChg chg="mod">
          <ac:chgData name="Inkeroinen Hanna" userId="S::hanna.inkeroinen@kaarina.fi::5844f2ed-1876-40a7-b466-a2bdb6db6b86" providerId="AD" clId="Web-{06C9C5EC-B80F-4A52-AE10-BDBA0E342568}" dt="2022-08-16T13:07:22.404" v="0" actId="20577"/>
          <ac:spMkLst>
            <pc:docMk/>
            <pc:sldMk cId="2798665339" sldId="258"/>
            <ac:spMk id="3" creationId="{00000000-0000-0000-0000-000000000000}"/>
          </ac:spMkLst>
        </pc:spChg>
      </pc:sldChg>
    </pc:docChg>
  </pc:docChgLst>
  <pc:docChgLst>
    <pc:chgData name="Karppanen Mirja" userId="S::mirja.karppanen@kaarina.fi::9eed43d1-d932-45f9-8353-7a49a0185814" providerId="AD" clId="Web-{62242B63-EB9A-49FB-AC73-D31140A59E97}"/>
    <pc:docChg chg="modSld">
      <pc:chgData name="Karppanen Mirja" userId="S::mirja.karppanen@kaarina.fi::9eed43d1-d932-45f9-8353-7a49a0185814" providerId="AD" clId="Web-{62242B63-EB9A-49FB-AC73-D31140A59E97}" dt="2022-09-07T09:51:34.336" v="82" actId="20577"/>
      <pc:docMkLst>
        <pc:docMk/>
      </pc:docMkLst>
      <pc:sldChg chg="modSp">
        <pc:chgData name="Karppanen Mirja" userId="S::mirja.karppanen@kaarina.fi::9eed43d1-d932-45f9-8353-7a49a0185814" providerId="AD" clId="Web-{62242B63-EB9A-49FB-AC73-D31140A59E97}" dt="2022-09-07T09:51:34.336" v="82" actId="20577"/>
        <pc:sldMkLst>
          <pc:docMk/>
          <pc:sldMk cId="666385863" sldId="284"/>
        </pc:sldMkLst>
        <pc:spChg chg="mod">
          <ac:chgData name="Karppanen Mirja" userId="S::mirja.karppanen@kaarina.fi::9eed43d1-d932-45f9-8353-7a49a0185814" providerId="AD" clId="Web-{62242B63-EB9A-49FB-AC73-D31140A59E97}" dt="2022-09-07T09:51:34.336" v="82" actId="20577"/>
          <ac:spMkLst>
            <pc:docMk/>
            <pc:sldMk cId="666385863" sldId="284"/>
            <ac:spMk id="3" creationId="{00000000-0000-0000-0000-000000000000}"/>
          </ac:spMkLst>
        </pc:spChg>
      </pc:sldChg>
    </pc:docChg>
  </pc:docChgLst>
  <pc:docChgLst>
    <pc:chgData name="Pesonen Arja" userId="S::arja.pesonen@kaarina.fi::b2086697-d3c8-4408-9807-e92db9c15721" providerId="AD" clId="Web-{113BB7C4-DF65-4F7F-9EDF-9AFF6785BE37}"/>
    <pc:docChg chg="modSld">
      <pc:chgData name="Pesonen Arja" userId="S::arja.pesonen@kaarina.fi::b2086697-d3c8-4408-9807-e92db9c15721" providerId="AD" clId="Web-{113BB7C4-DF65-4F7F-9EDF-9AFF6785BE37}" dt="2022-08-17T13:47:34.235" v="1" actId="20577"/>
      <pc:docMkLst>
        <pc:docMk/>
      </pc:docMkLst>
      <pc:sldChg chg="modSp">
        <pc:chgData name="Pesonen Arja" userId="S::arja.pesonen@kaarina.fi::b2086697-d3c8-4408-9807-e92db9c15721" providerId="AD" clId="Web-{113BB7C4-DF65-4F7F-9EDF-9AFF6785BE37}" dt="2022-08-17T13:47:34.235" v="1" actId="20577"/>
        <pc:sldMkLst>
          <pc:docMk/>
          <pc:sldMk cId="1494330580" sldId="270"/>
        </pc:sldMkLst>
        <pc:spChg chg="mod">
          <ac:chgData name="Pesonen Arja" userId="S::arja.pesonen@kaarina.fi::b2086697-d3c8-4408-9807-e92db9c15721" providerId="AD" clId="Web-{113BB7C4-DF65-4F7F-9EDF-9AFF6785BE37}" dt="2022-08-17T13:47:34.235" v="1" actId="20577"/>
          <ac:spMkLst>
            <pc:docMk/>
            <pc:sldMk cId="1494330580" sldId="270"/>
            <ac:spMk id="3" creationId="{3F95427C-7A89-8496-6400-77CC350474EA}"/>
          </ac:spMkLst>
        </pc:spChg>
      </pc:sldChg>
    </pc:docChg>
  </pc:docChgLst>
  <pc:docChgLst>
    <pc:chgData name="Inkeroinen Hanna" userId="S::hanna.inkeroinen@kaarina.fi::5844f2ed-1876-40a7-b466-a2bdb6db6b86" providerId="AD" clId="Web-{AACDD235-654B-4D2D-9B83-9F6E9126321B}"/>
    <pc:docChg chg="modSld">
      <pc:chgData name="Inkeroinen Hanna" userId="S::hanna.inkeroinen@kaarina.fi::5844f2ed-1876-40a7-b466-a2bdb6db6b86" providerId="AD" clId="Web-{AACDD235-654B-4D2D-9B83-9F6E9126321B}" dt="2022-08-05T10:06:23.977" v="132" actId="20577"/>
      <pc:docMkLst>
        <pc:docMk/>
      </pc:docMkLst>
      <pc:sldChg chg="modSp">
        <pc:chgData name="Inkeroinen Hanna" userId="S::hanna.inkeroinen@kaarina.fi::5844f2ed-1876-40a7-b466-a2bdb6db6b86" providerId="AD" clId="Web-{AACDD235-654B-4D2D-9B83-9F6E9126321B}" dt="2022-08-05T09:55:48.525" v="51" actId="20577"/>
        <pc:sldMkLst>
          <pc:docMk/>
          <pc:sldMk cId="2561618481" sldId="260"/>
        </pc:sldMkLst>
        <pc:spChg chg="mod">
          <ac:chgData name="Inkeroinen Hanna" userId="S::hanna.inkeroinen@kaarina.fi::5844f2ed-1876-40a7-b466-a2bdb6db6b86" providerId="AD" clId="Web-{AACDD235-654B-4D2D-9B83-9F6E9126321B}" dt="2022-08-05T09:55:48.525" v="51" actId="20577"/>
          <ac:spMkLst>
            <pc:docMk/>
            <pc:sldMk cId="2561618481" sldId="260"/>
            <ac:spMk id="3" creationId="{8CDECF9D-2D5C-847D-A35E-8E3ADDF2E5FE}"/>
          </ac:spMkLst>
        </pc:spChg>
      </pc:sldChg>
      <pc:sldChg chg="modSp">
        <pc:chgData name="Inkeroinen Hanna" userId="S::hanna.inkeroinen@kaarina.fi::5844f2ed-1876-40a7-b466-a2bdb6db6b86" providerId="AD" clId="Web-{AACDD235-654B-4D2D-9B83-9F6E9126321B}" dt="2022-08-05T10:06:23.977" v="132" actId="20577"/>
        <pc:sldMkLst>
          <pc:docMk/>
          <pc:sldMk cId="2884080361" sldId="263"/>
        </pc:sldMkLst>
        <pc:spChg chg="mod">
          <ac:chgData name="Inkeroinen Hanna" userId="S::hanna.inkeroinen@kaarina.fi::5844f2ed-1876-40a7-b466-a2bdb6db6b86" providerId="AD" clId="Web-{AACDD235-654B-4D2D-9B83-9F6E9126321B}" dt="2022-08-05T10:06:23.977" v="132" actId="20577"/>
          <ac:spMkLst>
            <pc:docMk/>
            <pc:sldMk cId="2884080361" sldId="263"/>
            <ac:spMk id="3" creationId="{1255DAB1-C8AC-C328-D65A-B5CA50BA81F1}"/>
          </ac:spMkLst>
        </pc:spChg>
      </pc:sldChg>
      <pc:sldChg chg="modSp">
        <pc:chgData name="Inkeroinen Hanna" userId="S::hanna.inkeroinen@kaarina.fi::5844f2ed-1876-40a7-b466-a2bdb6db6b86" providerId="AD" clId="Web-{AACDD235-654B-4D2D-9B83-9F6E9126321B}" dt="2022-08-05T09:56:47.775" v="64" actId="14100"/>
        <pc:sldMkLst>
          <pc:docMk/>
          <pc:sldMk cId="1466210177" sldId="266"/>
        </pc:sldMkLst>
        <pc:spChg chg="mod">
          <ac:chgData name="Inkeroinen Hanna" userId="S::hanna.inkeroinen@kaarina.fi::5844f2ed-1876-40a7-b466-a2bdb6db6b86" providerId="AD" clId="Web-{AACDD235-654B-4D2D-9B83-9F6E9126321B}" dt="2022-08-05T09:56:47.775" v="64" actId="14100"/>
          <ac:spMkLst>
            <pc:docMk/>
            <pc:sldMk cId="1466210177" sldId="266"/>
            <ac:spMk id="3" creationId="{8CDECF9D-2D5C-847D-A35E-8E3ADDF2E5FE}"/>
          </ac:spMkLst>
        </pc:spChg>
      </pc:sldChg>
      <pc:sldChg chg="modSp">
        <pc:chgData name="Inkeroinen Hanna" userId="S::hanna.inkeroinen@kaarina.fi::5844f2ed-1876-40a7-b466-a2bdb6db6b86" providerId="AD" clId="Web-{AACDD235-654B-4D2D-9B83-9F6E9126321B}" dt="2022-08-05T09:55:01.963" v="41" actId="20577"/>
        <pc:sldMkLst>
          <pc:docMk/>
          <pc:sldMk cId="94704185" sldId="272"/>
        </pc:sldMkLst>
        <pc:spChg chg="mod">
          <ac:chgData name="Inkeroinen Hanna" userId="S::hanna.inkeroinen@kaarina.fi::5844f2ed-1876-40a7-b466-a2bdb6db6b86" providerId="AD" clId="Web-{AACDD235-654B-4D2D-9B83-9F6E9126321B}" dt="2022-08-05T09:55:01.963" v="41" actId="20577"/>
          <ac:spMkLst>
            <pc:docMk/>
            <pc:sldMk cId="94704185" sldId="272"/>
            <ac:spMk id="3" creationId="{1A01BC9F-4470-370A-480A-C586C7A2508D}"/>
          </ac:spMkLst>
        </pc:spChg>
      </pc:sldChg>
    </pc:docChg>
  </pc:docChgLst>
  <pc:docChgLst>
    <pc:chgData name="Inkeroinen Hanna" userId="S::hanna.inkeroinen@kaarina.fi::5844f2ed-1876-40a7-b466-a2bdb6db6b86" providerId="AD" clId="Web-{949DCA3E-79AA-471E-9734-30DFBCBA2B5C}"/>
    <pc:docChg chg="modSld">
      <pc:chgData name="Inkeroinen Hanna" userId="S::hanna.inkeroinen@kaarina.fi::5844f2ed-1876-40a7-b466-a2bdb6db6b86" providerId="AD" clId="Web-{949DCA3E-79AA-471E-9734-30DFBCBA2B5C}" dt="2022-08-29T10:24:52.385" v="1" actId="20577"/>
      <pc:docMkLst>
        <pc:docMk/>
      </pc:docMkLst>
      <pc:sldChg chg="modSp">
        <pc:chgData name="Inkeroinen Hanna" userId="S::hanna.inkeroinen@kaarina.fi::5844f2ed-1876-40a7-b466-a2bdb6db6b86" providerId="AD" clId="Web-{949DCA3E-79AA-471E-9734-30DFBCBA2B5C}" dt="2022-08-29T10:24:52.385" v="1" actId="20577"/>
        <pc:sldMkLst>
          <pc:docMk/>
          <pc:sldMk cId="2798665339" sldId="258"/>
        </pc:sldMkLst>
        <pc:spChg chg="mod">
          <ac:chgData name="Inkeroinen Hanna" userId="S::hanna.inkeroinen@kaarina.fi::5844f2ed-1876-40a7-b466-a2bdb6db6b86" providerId="AD" clId="Web-{949DCA3E-79AA-471E-9734-30DFBCBA2B5C}" dt="2022-08-29T10:24:52.385" v="1" actId="20577"/>
          <ac:spMkLst>
            <pc:docMk/>
            <pc:sldMk cId="2798665339" sldId="258"/>
            <ac:spMk id="3" creationId="{00000000-0000-0000-0000-000000000000}"/>
          </ac:spMkLst>
        </pc:spChg>
      </pc:sldChg>
    </pc:docChg>
  </pc:docChgLst>
  <pc:docChgLst>
    <pc:chgData name="Karppanen Mirja" userId="S::mirja.karppanen@kaarina.fi::9eed43d1-d932-45f9-8353-7a49a0185814" providerId="AD" clId="Web-{A14B8B90-CC2F-4FC0-AFD9-65682F7FA226}"/>
    <pc:docChg chg="modSld">
      <pc:chgData name="Karppanen Mirja" userId="S::mirja.karppanen@kaarina.fi::9eed43d1-d932-45f9-8353-7a49a0185814" providerId="AD" clId="Web-{A14B8B90-CC2F-4FC0-AFD9-65682F7FA226}" dt="2023-09-15T12:45:18.037" v="92" actId="20577"/>
      <pc:docMkLst>
        <pc:docMk/>
      </pc:docMkLst>
      <pc:sldChg chg="modSp">
        <pc:chgData name="Karppanen Mirja" userId="S::mirja.karppanen@kaarina.fi::9eed43d1-d932-45f9-8353-7a49a0185814" providerId="AD" clId="Web-{A14B8B90-CC2F-4FC0-AFD9-65682F7FA226}" dt="2023-09-15T12:45:18.037" v="92" actId="20577"/>
        <pc:sldMkLst>
          <pc:docMk/>
          <pc:sldMk cId="2561618481" sldId="260"/>
        </pc:sldMkLst>
        <pc:spChg chg="mod">
          <ac:chgData name="Karppanen Mirja" userId="S::mirja.karppanen@kaarina.fi::9eed43d1-d932-45f9-8353-7a49a0185814" providerId="AD" clId="Web-{A14B8B90-CC2F-4FC0-AFD9-65682F7FA226}" dt="2023-09-15T12:45:18.037" v="92" actId="20577"/>
          <ac:spMkLst>
            <pc:docMk/>
            <pc:sldMk cId="2561618481" sldId="260"/>
            <ac:spMk id="3" creationId="{8CDECF9D-2D5C-847D-A35E-8E3ADDF2E5FE}"/>
          </ac:spMkLst>
        </pc:spChg>
      </pc:sldChg>
    </pc:docChg>
  </pc:docChgLst>
  <pc:docChgLst>
    <pc:chgData name="Inkeroinen Hanna" userId="S::hanna.inkeroinen@kaarina.fi::5844f2ed-1876-40a7-b466-a2bdb6db6b86" providerId="AD" clId="Web-{152515FC-6FA3-4F06-80E7-1BDC6D8A0FE2}"/>
    <pc:docChg chg="modSld">
      <pc:chgData name="Inkeroinen Hanna" userId="S::hanna.inkeroinen@kaarina.fi::5844f2ed-1876-40a7-b466-a2bdb6db6b86" providerId="AD" clId="Web-{152515FC-6FA3-4F06-80E7-1BDC6D8A0FE2}" dt="2022-10-03T12:44:30.607" v="123" actId="20577"/>
      <pc:docMkLst>
        <pc:docMk/>
      </pc:docMkLst>
      <pc:sldChg chg="modSp">
        <pc:chgData name="Inkeroinen Hanna" userId="S::hanna.inkeroinen@kaarina.fi::5844f2ed-1876-40a7-b466-a2bdb6db6b86" providerId="AD" clId="Web-{152515FC-6FA3-4F06-80E7-1BDC6D8A0FE2}" dt="2022-10-03T12:40:37.968" v="22" actId="20577"/>
        <pc:sldMkLst>
          <pc:docMk/>
          <pc:sldMk cId="2798665339" sldId="258"/>
        </pc:sldMkLst>
        <pc:spChg chg="mod">
          <ac:chgData name="Inkeroinen Hanna" userId="S::hanna.inkeroinen@kaarina.fi::5844f2ed-1876-40a7-b466-a2bdb6db6b86" providerId="AD" clId="Web-{152515FC-6FA3-4F06-80E7-1BDC6D8A0FE2}" dt="2022-10-03T12:40:37.968" v="22" actId="20577"/>
          <ac:spMkLst>
            <pc:docMk/>
            <pc:sldMk cId="2798665339" sldId="258"/>
            <ac:spMk id="3" creationId="{00000000-0000-0000-0000-000000000000}"/>
          </ac:spMkLst>
        </pc:spChg>
      </pc:sldChg>
      <pc:sldChg chg="modSp">
        <pc:chgData name="Inkeroinen Hanna" userId="S::hanna.inkeroinen@kaarina.fi::5844f2ed-1876-40a7-b466-a2bdb6db6b86" providerId="AD" clId="Web-{152515FC-6FA3-4F06-80E7-1BDC6D8A0FE2}" dt="2022-10-03T12:44:30.607" v="123" actId="20577"/>
        <pc:sldMkLst>
          <pc:docMk/>
          <pc:sldMk cId="666385863" sldId="284"/>
        </pc:sldMkLst>
        <pc:spChg chg="mod">
          <ac:chgData name="Inkeroinen Hanna" userId="S::hanna.inkeroinen@kaarina.fi::5844f2ed-1876-40a7-b466-a2bdb6db6b86" providerId="AD" clId="Web-{152515FC-6FA3-4F06-80E7-1BDC6D8A0FE2}" dt="2022-10-03T12:44:30.607" v="123" actId="20577"/>
          <ac:spMkLst>
            <pc:docMk/>
            <pc:sldMk cId="666385863" sldId="284"/>
            <ac:spMk id="3" creationId="{00000000-0000-0000-0000-000000000000}"/>
          </ac:spMkLst>
        </pc:spChg>
      </pc:sldChg>
    </pc:docChg>
  </pc:docChgLst>
  <pc:docChgLst>
    <pc:chgData name="Svärd Tapio" userId="S::tapio.svard@kaarina.fi::11d6cb90-fed9-490f-95c3-0bbcba9090d7" providerId="AD" clId="Web-{75E59E2E-0F47-483B-860E-0CCA0F3DE163}"/>
    <pc:docChg chg="modSld">
      <pc:chgData name="Svärd Tapio" userId="S::tapio.svard@kaarina.fi::11d6cb90-fed9-490f-95c3-0bbcba9090d7" providerId="AD" clId="Web-{75E59E2E-0F47-483B-860E-0CCA0F3DE163}" dt="2022-09-06T14:55:25.016" v="63" actId="20577"/>
      <pc:docMkLst>
        <pc:docMk/>
      </pc:docMkLst>
      <pc:sldChg chg="modSp">
        <pc:chgData name="Svärd Tapio" userId="S::tapio.svard@kaarina.fi::11d6cb90-fed9-490f-95c3-0bbcba9090d7" providerId="AD" clId="Web-{75E59E2E-0F47-483B-860E-0CCA0F3DE163}" dt="2022-09-06T14:55:25.016" v="63" actId="20577"/>
        <pc:sldMkLst>
          <pc:docMk/>
          <pc:sldMk cId="2884080361" sldId="263"/>
        </pc:sldMkLst>
        <pc:spChg chg="mod">
          <ac:chgData name="Svärd Tapio" userId="S::tapio.svard@kaarina.fi::11d6cb90-fed9-490f-95c3-0bbcba9090d7" providerId="AD" clId="Web-{75E59E2E-0F47-483B-860E-0CCA0F3DE163}" dt="2022-09-06T14:55:25.016" v="63" actId="20577"/>
          <ac:spMkLst>
            <pc:docMk/>
            <pc:sldMk cId="2884080361" sldId="263"/>
            <ac:spMk id="3" creationId="{1255DAB1-C8AC-C328-D65A-B5CA50BA81F1}"/>
          </ac:spMkLst>
        </pc:spChg>
      </pc:sldChg>
    </pc:docChg>
  </pc:docChgLst>
  <pc:docChgLst>
    <pc:chgData name="Inkeroinen Hanna" userId="S::hanna.inkeroinen@kaarina.fi::5844f2ed-1876-40a7-b466-a2bdb6db6b86" providerId="AD" clId="Web-{C841B0C8-EF8E-4015-BC08-78E5AFD8B7B8}"/>
    <pc:docChg chg="modSld">
      <pc:chgData name="Inkeroinen Hanna" userId="S::hanna.inkeroinen@kaarina.fi::5844f2ed-1876-40a7-b466-a2bdb6db6b86" providerId="AD" clId="Web-{C841B0C8-EF8E-4015-BC08-78E5AFD8B7B8}" dt="2022-09-01T15:15:30.563" v="175" actId="20577"/>
      <pc:docMkLst>
        <pc:docMk/>
      </pc:docMkLst>
      <pc:sldChg chg="modSp delCm">
        <pc:chgData name="Inkeroinen Hanna" userId="S::hanna.inkeroinen@kaarina.fi::5844f2ed-1876-40a7-b466-a2bdb6db6b86" providerId="AD" clId="Web-{C841B0C8-EF8E-4015-BC08-78E5AFD8B7B8}" dt="2022-09-01T14:18:40.980" v="13" actId="20577"/>
        <pc:sldMkLst>
          <pc:docMk/>
          <pc:sldMk cId="2561618481" sldId="260"/>
        </pc:sldMkLst>
        <pc:spChg chg="mod">
          <ac:chgData name="Inkeroinen Hanna" userId="S::hanna.inkeroinen@kaarina.fi::5844f2ed-1876-40a7-b466-a2bdb6db6b86" providerId="AD" clId="Web-{C841B0C8-EF8E-4015-BC08-78E5AFD8B7B8}" dt="2022-09-01T14:18:40.980" v="13" actId="20577"/>
          <ac:spMkLst>
            <pc:docMk/>
            <pc:sldMk cId="2561618481" sldId="260"/>
            <ac:spMk id="3" creationId="{8CDECF9D-2D5C-847D-A35E-8E3ADDF2E5FE}"/>
          </ac:spMkLst>
        </pc:spChg>
      </pc:sldChg>
      <pc:sldChg chg="modSp">
        <pc:chgData name="Inkeroinen Hanna" userId="S::hanna.inkeroinen@kaarina.fi::5844f2ed-1876-40a7-b466-a2bdb6db6b86" providerId="AD" clId="Web-{C841B0C8-EF8E-4015-BC08-78E5AFD8B7B8}" dt="2022-09-01T14:37:44.565" v="71" actId="20577"/>
        <pc:sldMkLst>
          <pc:docMk/>
          <pc:sldMk cId="2884080361" sldId="263"/>
        </pc:sldMkLst>
        <pc:spChg chg="mod">
          <ac:chgData name="Inkeroinen Hanna" userId="S::hanna.inkeroinen@kaarina.fi::5844f2ed-1876-40a7-b466-a2bdb6db6b86" providerId="AD" clId="Web-{C841B0C8-EF8E-4015-BC08-78E5AFD8B7B8}" dt="2022-09-01T14:37:44.565" v="71" actId="20577"/>
          <ac:spMkLst>
            <pc:docMk/>
            <pc:sldMk cId="2884080361" sldId="263"/>
            <ac:spMk id="3" creationId="{1255DAB1-C8AC-C328-D65A-B5CA50BA81F1}"/>
          </ac:spMkLst>
        </pc:spChg>
      </pc:sldChg>
      <pc:sldChg chg="modSp">
        <pc:chgData name="Inkeroinen Hanna" userId="S::hanna.inkeroinen@kaarina.fi::5844f2ed-1876-40a7-b466-a2bdb6db6b86" providerId="AD" clId="Web-{C841B0C8-EF8E-4015-BC08-78E5AFD8B7B8}" dt="2022-09-01T15:13:37.827" v="159" actId="20577"/>
        <pc:sldMkLst>
          <pc:docMk/>
          <pc:sldMk cId="3060214494" sldId="278"/>
        </pc:sldMkLst>
        <pc:spChg chg="mod">
          <ac:chgData name="Inkeroinen Hanna" userId="S::hanna.inkeroinen@kaarina.fi::5844f2ed-1876-40a7-b466-a2bdb6db6b86" providerId="AD" clId="Web-{C841B0C8-EF8E-4015-BC08-78E5AFD8B7B8}" dt="2022-09-01T15:13:37.827" v="159" actId="20577"/>
          <ac:spMkLst>
            <pc:docMk/>
            <pc:sldMk cId="3060214494" sldId="278"/>
            <ac:spMk id="3" creationId="{00000000-0000-0000-0000-000000000000}"/>
          </ac:spMkLst>
        </pc:spChg>
      </pc:sldChg>
      <pc:sldChg chg="modSp">
        <pc:chgData name="Inkeroinen Hanna" userId="S::hanna.inkeroinen@kaarina.fi::5844f2ed-1876-40a7-b466-a2bdb6db6b86" providerId="AD" clId="Web-{C841B0C8-EF8E-4015-BC08-78E5AFD8B7B8}" dt="2022-09-01T15:15:30.563" v="175" actId="20577"/>
        <pc:sldMkLst>
          <pc:docMk/>
          <pc:sldMk cId="2132144139" sldId="287"/>
        </pc:sldMkLst>
        <pc:spChg chg="mod">
          <ac:chgData name="Inkeroinen Hanna" userId="S::hanna.inkeroinen@kaarina.fi::5844f2ed-1876-40a7-b466-a2bdb6db6b86" providerId="AD" clId="Web-{C841B0C8-EF8E-4015-BC08-78E5AFD8B7B8}" dt="2022-09-01T15:15:30.563" v="175" actId="20577"/>
          <ac:spMkLst>
            <pc:docMk/>
            <pc:sldMk cId="2132144139" sldId="287"/>
            <ac:spMk id="3" creationId="{00000000-0000-0000-0000-000000000000}"/>
          </ac:spMkLst>
        </pc:spChg>
      </pc:sldChg>
      <pc:sldChg chg="modSp">
        <pc:chgData name="Inkeroinen Hanna" userId="S::hanna.inkeroinen@kaarina.fi::5844f2ed-1876-40a7-b466-a2bdb6db6b86" providerId="AD" clId="Web-{C841B0C8-EF8E-4015-BC08-78E5AFD8B7B8}" dt="2022-09-01T15:15:02.469" v="167" actId="20577"/>
        <pc:sldMkLst>
          <pc:docMk/>
          <pc:sldMk cId="3189440230" sldId="290"/>
        </pc:sldMkLst>
        <pc:spChg chg="mod">
          <ac:chgData name="Inkeroinen Hanna" userId="S::hanna.inkeroinen@kaarina.fi::5844f2ed-1876-40a7-b466-a2bdb6db6b86" providerId="AD" clId="Web-{C841B0C8-EF8E-4015-BC08-78E5AFD8B7B8}" dt="2022-09-01T14:46:51.936" v="96" actId="20577"/>
          <ac:spMkLst>
            <pc:docMk/>
            <pc:sldMk cId="3189440230" sldId="290"/>
            <ac:spMk id="2" creationId="{8A8C634D-DD18-0E3A-F6F5-88CB724A8AF7}"/>
          </ac:spMkLst>
        </pc:spChg>
        <pc:spChg chg="mod">
          <ac:chgData name="Inkeroinen Hanna" userId="S::hanna.inkeroinen@kaarina.fi::5844f2ed-1876-40a7-b466-a2bdb6db6b86" providerId="AD" clId="Web-{C841B0C8-EF8E-4015-BC08-78E5AFD8B7B8}" dt="2022-09-01T15:15:02.469" v="167" actId="20577"/>
          <ac:spMkLst>
            <pc:docMk/>
            <pc:sldMk cId="3189440230" sldId="290"/>
            <ac:spMk id="3" creationId="{1A01BC9F-4470-370A-480A-C586C7A2508D}"/>
          </ac:spMkLst>
        </pc:spChg>
      </pc:sldChg>
    </pc:docChg>
  </pc:docChgLst>
  <pc:docChgLst>
    <pc:chgData name="Antola Päivi" userId="S::paivi.antola@kaarina.fi::f1766e3e-5157-4cc1-94df-47390915258e" providerId="AD" clId="Web-{E9BDEE9E-7A6C-4456-B6C6-BB442258D7A7}"/>
    <pc:docChg chg="modSld">
      <pc:chgData name="Antola Päivi" userId="S::paivi.antola@kaarina.fi::f1766e3e-5157-4cc1-94df-47390915258e" providerId="AD" clId="Web-{E9BDEE9E-7A6C-4456-B6C6-BB442258D7A7}" dt="2022-08-16T14:23:35.800" v="883" actId="20577"/>
      <pc:docMkLst>
        <pc:docMk/>
      </pc:docMkLst>
      <pc:sldChg chg="modSp">
        <pc:chgData name="Antola Päivi" userId="S::paivi.antola@kaarina.fi::f1766e3e-5157-4cc1-94df-47390915258e" providerId="AD" clId="Web-{E9BDEE9E-7A6C-4456-B6C6-BB442258D7A7}" dt="2022-08-16T14:23:35.800" v="883" actId="20577"/>
        <pc:sldMkLst>
          <pc:docMk/>
          <pc:sldMk cId="94704185" sldId="272"/>
        </pc:sldMkLst>
        <pc:spChg chg="mod">
          <ac:chgData name="Antola Päivi" userId="S::paivi.antola@kaarina.fi::f1766e3e-5157-4cc1-94df-47390915258e" providerId="AD" clId="Web-{E9BDEE9E-7A6C-4456-B6C6-BB442258D7A7}" dt="2022-08-16T14:23:35.800" v="883" actId="20577"/>
          <ac:spMkLst>
            <pc:docMk/>
            <pc:sldMk cId="94704185" sldId="272"/>
            <ac:spMk id="3" creationId="{1A01BC9F-4470-370A-480A-C586C7A2508D}"/>
          </ac:spMkLst>
        </pc:spChg>
      </pc:sldChg>
    </pc:docChg>
  </pc:docChgLst>
  <pc:docChgLst>
    <pc:chgData name="Inkeroinen Hanna" userId="S::hanna.inkeroinen@kaarina.fi::5844f2ed-1876-40a7-b466-a2bdb6db6b86" providerId="AD" clId="Web-{B8494C07-4D3C-42FF-9BEE-BAB5344BE15E}"/>
    <pc:docChg chg="modSld">
      <pc:chgData name="Inkeroinen Hanna" userId="S::hanna.inkeroinen@kaarina.fi::5844f2ed-1876-40a7-b466-a2bdb6db6b86" providerId="AD" clId="Web-{B8494C07-4D3C-42FF-9BEE-BAB5344BE15E}" dt="2022-09-05T05:37:39.756" v="39" actId="20577"/>
      <pc:docMkLst>
        <pc:docMk/>
      </pc:docMkLst>
      <pc:sldChg chg="modSp">
        <pc:chgData name="Inkeroinen Hanna" userId="S::hanna.inkeroinen@kaarina.fi::5844f2ed-1876-40a7-b466-a2bdb6db6b86" providerId="AD" clId="Web-{B8494C07-4D3C-42FF-9BEE-BAB5344BE15E}" dt="2022-09-05T05:36:21.521" v="3" actId="20577"/>
        <pc:sldMkLst>
          <pc:docMk/>
          <pc:sldMk cId="2798665339" sldId="258"/>
        </pc:sldMkLst>
        <pc:spChg chg="mod">
          <ac:chgData name="Inkeroinen Hanna" userId="S::hanna.inkeroinen@kaarina.fi::5844f2ed-1876-40a7-b466-a2bdb6db6b86" providerId="AD" clId="Web-{B8494C07-4D3C-42FF-9BEE-BAB5344BE15E}" dt="2022-09-05T05:36:21.521" v="3" actId="20577"/>
          <ac:spMkLst>
            <pc:docMk/>
            <pc:sldMk cId="2798665339" sldId="258"/>
            <ac:spMk id="3" creationId="{00000000-0000-0000-0000-000000000000}"/>
          </ac:spMkLst>
        </pc:spChg>
      </pc:sldChg>
      <pc:sldChg chg="modSp">
        <pc:chgData name="Inkeroinen Hanna" userId="S::hanna.inkeroinen@kaarina.fi::5844f2ed-1876-40a7-b466-a2bdb6db6b86" providerId="AD" clId="Web-{B8494C07-4D3C-42FF-9BEE-BAB5344BE15E}" dt="2022-09-05T05:37:39.756" v="39" actId="20577"/>
        <pc:sldMkLst>
          <pc:docMk/>
          <pc:sldMk cId="2561618481" sldId="260"/>
        </pc:sldMkLst>
        <pc:spChg chg="mod">
          <ac:chgData name="Inkeroinen Hanna" userId="S::hanna.inkeroinen@kaarina.fi::5844f2ed-1876-40a7-b466-a2bdb6db6b86" providerId="AD" clId="Web-{B8494C07-4D3C-42FF-9BEE-BAB5344BE15E}" dt="2022-09-05T05:37:39.756" v="39" actId="20577"/>
          <ac:spMkLst>
            <pc:docMk/>
            <pc:sldMk cId="2561618481" sldId="260"/>
            <ac:spMk id="3" creationId="{8CDECF9D-2D5C-847D-A35E-8E3ADDF2E5FE}"/>
          </ac:spMkLst>
        </pc:spChg>
      </pc:sldChg>
      <pc:sldChg chg="modSp">
        <pc:chgData name="Inkeroinen Hanna" userId="S::hanna.inkeroinen@kaarina.fi::5844f2ed-1876-40a7-b466-a2bdb6db6b86" providerId="AD" clId="Web-{B8494C07-4D3C-42FF-9BEE-BAB5344BE15E}" dt="2022-09-05T05:36:57.490" v="29" actId="20577"/>
        <pc:sldMkLst>
          <pc:docMk/>
          <pc:sldMk cId="2132144139" sldId="287"/>
        </pc:sldMkLst>
        <pc:spChg chg="mod">
          <ac:chgData name="Inkeroinen Hanna" userId="S::hanna.inkeroinen@kaarina.fi::5844f2ed-1876-40a7-b466-a2bdb6db6b86" providerId="AD" clId="Web-{B8494C07-4D3C-42FF-9BEE-BAB5344BE15E}" dt="2022-09-05T05:36:57.490" v="29" actId="20577"/>
          <ac:spMkLst>
            <pc:docMk/>
            <pc:sldMk cId="2132144139" sldId="287"/>
            <ac:spMk id="3" creationId="{00000000-0000-0000-0000-000000000000}"/>
          </ac:spMkLst>
        </pc:spChg>
      </pc:sldChg>
    </pc:docChg>
  </pc:docChgLst>
  <pc:docChgLst>
    <pc:chgData name="Pesonen Arja" userId="S::arja.pesonen@kaarina.fi::b2086697-d3c8-4408-9807-e92db9c15721" providerId="AD" clId="Web-{8D2075A0-32F2-4EF2-9DBF-E6E9FB747A09}"/>
    <pc:docChg chg="modSld">
      <pc:chgData name="Pesonen Arja" userId="S::arja.pesonen@kaarina.fi::b2086697-d3c8-4408-9807-e92db9c15721" providerId="AD" clId="Web-{8D2075A0-32F2-4EF2-9DBF-E6E9FB747A09}" dt="2022-08-17T13:49:53.253" v="2" actId="20577"/>
      <pc:docMkLst>
        <pc:docMk/>
      </pc:docMkLst>
      <pc:sldChg chg="modSp">
        <pc:chgData name="Pesonen Arja" userId="S::arja.pesonen@kaarina.fi::b2086697-d3c8-4408-9807-e92db9c15721" providerId="AD" clId="Web-{8D2075A0-32F2-4EF2-9DBF-E6E9FB747A09}" dt="2022-08-17T13:49:53.253" v="2" actId="20577"/>
        <pc:sldMkLst>
          <pc:docMk/>
          <pc:sldMk cId="4228810088" sldId="265"/>
        </pc:sldMkLst>
        <pc:spChg chg="mod">
          <ac:chgData name="Pesonen Arja" userId="S::arja.pesonen@kaarina.fi::b2086697-d3c8-4408-9807-e92db9c15721" providerId="AD" clId="Web-{8D2075A0-32F2-4EF2-9DBF-E6E9FB747A09}" dt="2022-08-17T13:49:53.253" v="2" actId="20577"/>
          <ac:spMkLst>
            <pc:docMk/>
            <pc:sldMk cId="4228810088" sldId="265"/>
            <ac:spMk id="2" creationId="{00000000-0000-0000-0000-000000000000}"/>
          </ac:spMkLst>
        </pc:spChg>
      </pc:sldChg>
    </pc:docChg>
  </pc:docChgLst>
  <pc:docChgLst>
    <pc:chgData name="Karppanen Mirja" userId="S::mirja.karppanen@kaarina.fi::9eed43d1-d932-45f9-8353-7a49a0185814" providerId="AD" clId="Web-{F5D23C26-21F6-4C04-9D5B-BB7FADF8AD25}"/>
    <pc:docChg chg="modSld">
      <pc:chgData name="Karppanen Mirja" userId="S::mirja.karppanen@kaarina.fi::9eed43d1-d932-45f9-8353-7a49a0185814" providerId="AD" clId="Web-{F5D23C26-21F6-4C04-9D5B-BB7FADF8AD25}" dt="2022-08-15T13:41:01.513" v="598" actId="20577"/>
      <pc:docMkLst>
        <pc:docMk/>
      </pc:docMkLst>
      <pc:sldChg chg="modSp addCm">
        <pc:chgData name="Karppanen Mirja" userId="S::mirja.karppanen@kaarina.fi::9eed43d1-d932-45f9-8353-7a49a0185814" providerId="AD" clId="Web-{F5D23C26-21F6-4C04-9D5B-BB7FADF8AD25}" dt="2022-08-15T12:44:50.945" v="26"/>
        <pc:sldMkLst>
          <pc:docMk/>
          <pc:sldMk cId="2561618481" sldId="260"/>
        </pc:sldMkLst>
        <pc:spChg chg="mod">
          <ac:chgData name="Karppanen Mirja" userId="S::mirja.karppanen@kaarina.fi::9eed43d1-d932-45f9-8353-7a49a0185814" providerId="AD" clId="Web-{F5D23C26-21F6-4C04-9D5B-BB7FADF8AD25}" dt="2022-08-15T12:40:17.867" v="3" actId="20577"/>
          <ac:spMkLst>
            <pc:docMk/>
            <pc:sldMk cId="2561618481" sldId="260"/>
            <ac:spMk id="3" creationId="{8CDECF9D-2D5C-847D-A35E-8E3ADDF2E5FE}"/>
          </ac:spMkLst>
        </pc:spChg>
      </pc:sldChg>
      <pc:sldChg chg="modSp">
        <pc:chgData name="Karppanen Mirja" userId="S::mirja.karppanen@kaarina.fi::9eed43d1-d932-45f9-8353-7a49a0185814" providerId="AD" clId="Web-{F5D23C26-21F6-4C04-9D5B-BB7FADF8AD25}" dt="2022-08-15T13:27:43.097" v="203" actId="20577"/>
        <pc:sldMkLst>
          <pc:docMk/>
          <pc:sldMk cId="2029044884" sldId="264"/>
        </pc:sldMkLst>
        <pc:spChg chg="mod">
          <ac:chgData name="Karppanen Mirja" userId="S::mirja.karppanen@kaarina.fi::9eed43d1-d932-45f9-8353-7a49a0185814" providerId="AD" clId="Web-{F5D23C26-21F6-4C04-9D5B-BB7FADF8AD25}" dt="2022-08-15T13:27:43.097" v="203" actId="20577"/>
          <ac:spMkLst>
            <pc:docMk/>
            <pc:sldMk cId="2029044884" sldId="264"/>
            <ac:spMk id="3" creationId="{1255DAB1-C8AC-C328-D65A-B5CA50BA81F1}"/>
          </ac:spMkLst>
        </pc:spChg>
      </pc:sldChg>
      <pc:sldChg chg="modSp">
        <pc:chgData name="Karppanen Mirja" userId="S::mirja.karppanen@kaarina.fi::9eed43d1-d932-45f9-8353-7a49a0185814" providerId="AD" clId="Web-{F5D23C26-21F6-4C04-9D5B-BB7FADF8AD25}" dt="2022-08-15T13:41:01.513" v="598" actId="20577"/>
        <pc:sldMkLst>
          <pc:docMk/>
          <pc:sldMk cId="1494330580" sldId="270"/>
        </pc:sldMkLst>
        <pc:spChg chg="mod">
          <ac:chgData name="Karppanen Mirja" userId="S::mirja.karppanen@kaarina.fi::9eed43d1-d932-45f9-8353-7a49a0185814" providerId="AD" clId="Web-{F5D23C26-21F6-4C04-9D5B-BB7FADF8AD25}" dt="2022-08-15T13:29:33.723" v="205" actId="20577"/>
          <ac:spMkLst>
            <pc:docMk/>
            <pc:sldMk cId="1494330580" sldId="270"/>
            <ac:spMk id="2" creationId="{78C08CD3-AE35-80BE-377C-871437BDF523}"/>
          </ac:spMkLst>
        </pc:spChg>
        <pc:spChg chg="mod">
          <ac:chgData name="Karppanen Mirja" userId="S::mirja.karppanen@kaarina.fi::9eed43d1-d932-45f9-8353-7a49a0185814" providerId="AD" clId="Web-{F5D23C26-21F6-4C04-9D5B-BB7FADF8AD25}" dt="2022-08-15T13:41:01.513" v="598" actId="20577"/>
          <ac:spMkLst>
            <pc:docMk/>
            <pc:sldMk cId="1494330580" sldId="270"/>
            <ac:spMk id="3" creationId="{3F95427C-7A89-8496-6400-77CC350474EA}"/>
          </ac:spMkLst>
        </pc:spChg>
      </pc:sldChg>
    </pc:docChg>
  </pc:docChgLst>
  <pc:docChgLst>
    <pc:chgData name="Inkeroinen Hanna" userId="S::hanna.inkeroinen@kaarina.fi::5844f2ed-1876-40a7-b466-a2bdb6db6b86" providerId="AD" clId="Web-{EB57D944-D888-498C-A2DE-0B1B8113BA9E}"/>
    <pc:docChg chg="modSld">
      <pc:chgData name="Inkeroinen Hanna" userId="S::hanna.inkeroinen@kaarina.fi::5844f2ed-1876-40a7-b466-a2bdb6db6b86" providerId="AD" clId="Web-{EB57D944-D888-498C-A2DE-0B1B8113BA9E}" dt="2022-09-05T10:23:26.492" v="54" actId="20577"/>
      <pc:docMkLst>
        <pc:docMk/>
      </pc:docMkLst>
      <pc:sldChg chg="modSp">
        <pc:chgData name="Inkeroinen Hanna" userId="S::hanna.inkeroinen@kaarina.fi::5844f2ed-1876-40a7-b466-a2bdb6db6b86" providerId="AD" clId="Web-{EB57D944-D888-498C-A2DE-0B1B8113BA9E}" dt="2022-09-05T10:23:07.398" v="51" actId="20577"/>
        <pc:sldMkLst>
          <pc:docMk/>
          <pc:sldMk cId="2884080361" sldId="263"/>
        </pc:sldMkLst>
        <pc:spChg chg="mod">
          <ac:chgData name="Inkeroinen Hanna" userId="S::hanna.inkeroinen@kaarina.fi::5844f2ed-1876-40a7-b466-a2bdb6db6b86" providerId="AD" clId="Web-{EB57D944-D888-498C-A2DE-0B1B8113BA9E}" dt="2022-09-05T10:23:07.398" v="51" actId="20577"/>
          <ac:spMkLst>
            <pc:docMk/>
            <pc:sldMk cId="2884080361" sldId="263"/>
            <ac:spMk id="3" creationId="{1255DAB1-C8AC-C328-D65A-B5CA50BA81F1}"/>
          </ac:spMkLst>
        </pc:spChg>
      </pc:sldChg>
      <pc:sldChg chg="modSp">
        <pc:chgData name="Inkeroinen Hanna" userId="S::hanna.inkeroinen@kaarina.fi::5844f2ed-1876-40a7-b466-a2bdb6db6b86" providerId="AD" clId="Web-{EB57D944-D888-498C-A2DE-0B1B8113BA9E}" dt="2022-09-05T10:23:26.492" v="54" actId="20577"/>
        <pc:sldMkLst>
          <pc:docMk/>
          <pc:sldMk cId="3060214494" sldId="278"/>
        </pc:sldMkLst>
        <pc:spChg chg="mod">
          <ac:chgData name="Inkeroinen Hanna" userId="S::hanna.inkeroinen@kaarina.fi::5844f2ed-1876-40a7-b466-a2bdb6db6b86" providerId="AD" clId="Web-{EB57D944-D888-498C-A2DE-0B1B8113BA9E}" dt="2022-09-05T10:23:26.492" v="54" actId="20577"/>
          <ac:spMkLst>
            <pc:docMk/>
            <pc:sldMk cId="3060214494" sldId="278"/>
            <ac:spMk id="3" creationId="{00000000-0000-0000-0000-000000000000}"/>
          </ac:spMkLst>
        </pc:spChg>
      </pc:sldChg>
      <pc:sldChg chg="modSp">
        <pc:chgData name="Inkeroinen Hanna" userId="S::hanna.inkeroinen@kaarina.fi::5844f2ed-1876-40a7-b466-a2bdb6db6b86" providerId="AD" clId="Web-{EB57D944-D888-498C-A2DE-0B1B8113BA9E}" dt="2022-09-05T10:22:33.554" v="12" actId="20577"/>
        <pc:sldMkLst>
          <pc:docMk/>
          <pc:sldMk cId="666385863" sldId="284"/>
        </pc:sldMkLst>
        <pc:spChg chg="mod">
          <ac:chgData name="Inkeroinen Hanna" userId="S::hanna.inkeroinen@kaarina.fi::5844f2ed-1876-40a7-b466-a2bdb6db6b86" providerId="AD" clId="Web-{EB57D944-D888-498C-A2DE-0B1B8113BA9E}" dt="2022-09-05T10:22:33.554" v="12" actId="20577"/>
          <ac:spMkLst>
            <pc:docMk/>
            <pc:sldMk cId="666385863" sldId="284"/>
            <ac:spMk id="3" creationId="{00000000-0000-0000-0000-000000000000}"/>
          </ac:spMkLst>
        </pc:spChg>
      </pc:sldChg>
    </pc:docChg>
  </pc:docChgLst>
  <pc:docChgLst>
    <pc:chgData name="Inkeroinen Hanna" userId="S::hanna.inkeroinen@kaarina.fi::5844f2ed-1876-40a7-b466-a2bdb6db6b86" providerId="AD" clId="Web-{D7314E64-508D-489C-97AF-5AD5A397F8EC}"/>
    <pc:docChg chg="addSld modSld">
      <pc:chgData name="Inkeroinen Hanna" userId="S::hanna.inkeroinen@kaarina.fi::5844f2ed-1876-40a7-b466-a2bdb6db6b86" providerId="AD" clId="Web-{D7314E64-508D-489C-97AF-5AD5A397F8EC}" dt="2022-08-11T11:14:00.784" v="233" actId="20577"/>
      <pc:docMkLst>
        <pc:docMk/>
      </pc:docMkLst>
      <pc:sldChg chg="modSp new">
        <pc:chgData name="Inkeroinen Hanna" userId="S::hanna.inkeroinen@kaarina.fi::5844f2ed-1876-40a7-b466-a2bdb6db6b86" providerId="AD" clId="Web-{D7314E64-508D-489C-97AF-5AD5A397F8EC}" dt="2022-08-11T11:14:00.784" v="233" actId="20577"/>
        <pc:sldMkLst>
          <pc:docMk/>
          <pc:sldMk cId="2783240242" sldId="279"/>
        </pc:sldMkLst>
        <pc:spChg chg="mod">
          <ac:chgData name="Inkeroinen Hanna" userId="S::hanna.inkeroinen@kaarina.fi::5844f2ed-1876-40a7-b466-a2bdb6db6b86" providerId="AD" clId="Web-{D7314E64-508D-489C-97AF-5AD5A397F8EC}" dt="2022-08-11T10:56:26.545" v="9" actId="20577"/>
          <ac:spMkLst>
            <pc:docMk/>
            <pc:sldMk cId="2783240242" sldId="279"/>
            <ac:spMk id="2" creationId="{FA7DD957-7631-1BB9-F6A3-748793827C66}"/>
          </ac:spMkLst>
        </pc:spChg>
        <pc:spChg chg="mod">
          <ac:chgData name="Inkeroinen Hanna" userId="S::hanna.inkeroinen@kaarina.fi::5844f2ed-1876-40a7-b466-a2bdb6db6b86" providerId="AD" clId="Web-{D7314E64-508D-489C-97AF-5AD5A397F8EC}" dt="2022-08-11T11:14:00.784" v="233" actId="20577"/>
          <ac:spMkLst>
            <pc:docMk/>
            <pc:sldMk cId="2783240242" sldId="279"/>
            <ac:spMk id="3" creationId="{EE579462-65CE-271B-8FDB-068F6FBF2C57}"/>
          </ac:spMkLst>
        </pc:spChg>
      </pc:sldChg>
    </pc:docChg>
  </pc:docChgLst>
  <pc:docChgLst>
    <pc:chgData name="Inkeroinen Hanna" userId="S::hanna.inkeroinen@kaarina.fi::5844f2ed-1876-40a7-b466-a2bdb6db6b86" providerId="AD" clId="Web-{5AD1872A-48D8-4243-B66C-93122D612C6D}"/>
    <pc:docChg chg="modSld">
      <pc:chgData name="Inkeroinen Hanna" userId="S::hanna.inkeroinen@kaarina.fi::5844f2ed-1876-40a7-b466-a2bdb6db6b86" providerId="AD" clId="Web-{5AD1872A-48D8-4243-B66C-93122D612C6D}" dt="2022-08-16T14:39:14.718" v="54" actId="20577"/>
      <pc:docMkLst>
        <pc:docMk/>
      </pc:docMkLst>
      <pc:sldChg chg="modSp">
        <pc:chgData name="Inkeroinen Hanna" userId="S::hanna.inkeroinen@kaarina.fi::5844f2ed-1876-40a7-b466-a2bdb6db6b86" providerId="AD" clId="Web-{5AD1872A-48D8-4243-B66C-93122D612C6D}" dt="2022-08-16T14:39:14.718" v="54" actId="20577"/>
        <pc:sldMkLst>
          <pc:docMk/>
          <pc:sldMk cId="94704185" sldId="272"/>
        </pc:sldMkLst>
        <pc:spChg chg="mod">
          <ac:chgData name="Inkeroinen Hanna" userId="S::hanna.inkeroinen@kaarina.fi::5844f2ed-1876-40a7-b466-a2bdb6db6b86" providerId="AD" clId="Web-{5AD1872A-48D8-4243-B66C-93122D612C6D}" dt="2022-08-16T14:39:14.718" v="54" actId="20577"/>
          <ac:spMkLst>
            <pc:docMk/>
            <pc:sldMk cId="94704185" sldId="272"/>
            <ac:spMk id="3" creationId="{1A01BC9F-4470-370A-480A-C586C7A2508D}"/>
          </ac:spMkLst>
        </pc:spChg>
      </pc:sldChg>
    </pc:docChg>
  </pc:docChgLst>
  <pc:docChgLst>
    <pc:chgData name="Inkeroinen Hanna" userId="S::hanna.inkeroinen@kaarina.fi::5844f2ed-1876-40a7-b466-a2bdb6db6b86" providerId="AD" clId="Web-{B987D7AE-475D-42D7-A471-7572A5CE9260}"/>
    <pc:docChg chg="modSld">
      <pc:chgData name="Inkeroinen Hanna" userId="S::hanna.inkeroinen@kaarina.fi::5844f2ed-1876-40a7-b466-a2bdb6db6b86" providerId="AD" clId="Web-{B987D7AE-475D-42D7-A471-7572A5CE9260}" dt="2023-10-05T08:09:27.029" v="37" actId="20577"/>
      <pc:docMkLst>
        <pc:docMk/>
      </pc:docMkLst>
      <pc:sldChg chg="modSp">
        <pc:chgData name="Inkeroinen Hanna" userId="S::hanna.inkeroinen@kaarina.fi::5844f2ed-1876-40a7-b466-a2bdb6db6b86" providerId="AD" clId="Web-{B987D7AE-475D-42D7-A471-7572A5CE9260}" dt="2023-10-05T08:09:04.325" v="35" actId="20577"/>
        <pc:sldMkLst>
          <pc:docMk/>
          <pc:sldMk cId="187488092" sldId="277"/>
        </pc:sldMkLst>
        <pc:spChg chg="mod">
          <ac:chgData name="Inkeroinen Hanna" userId="S::hanna.inkeroinen@kaarina.fi::5844f2ed-1876-40a7-b466-a2bdb6db6b86" providerId="AD" clId="Web-{B987D7AE-475D-42D7-A471-7572A5CE9260}" dt="2023-10-05T08:09:04.325" v="35" actId="20577"/>
          <ac:spMkLst>
            <pc:docMk/>
            <pc:sldMk cId="187488092" sldId="277"/>
            <ac:spMk id="3" creationId="{92728542-2F1B-0146-7483-407952365EBE}"/>
          </ac:spMkLst>
        </pc:spChg>
      </pc:sldChg>
      <pc:sldChg chg="modSp">
        <pc:chgData name="Inkeroinen Hanna" userId="S::hanna.inkeroinen@kaarina.fi::5844f2ed-1876-40a7-b466-a2bdb6db6b86" providerId="AD" clId="Web-{B987D7AE-475D-42D7-A471-7572A5CE9260}" dt="2023-10-05T07:36:39.164" v="26" actId="20577"/>
        <pc:sldMkLst>
          <pc:docMk/>
          <pc:sldMk cId="2132144139" sldId="287"/>
        </pc:sldMkLst>
        <pc:spChg chg="mod">
          <ac:chgData name="Inkeroinen Hanna" userId="S::hanna.inkeroinen@kaarina.fi::5844f2ed-1876-40a7-b466-a2bdb6db6b86" providerId="AD" clId="Web-{B987D7AE-475D-42D7-A471-7572A5CE9260}" dt="2023-10-05T07:36:39.164" v="26" actId="20577"/>
          <ac:spMkLst>
            <pc:docMk/>
            <pc:sldMk cId="2132144139" sldId="287"/>
            <ac:spMk id="3" creationId="{00000000-0000-0000-0000-000000000000}"/>
          </ac:spMkLst>
        </pc:spChg>
      </pc:sldChg>
      <pc:sldChg chg="modSp">
        <pc:chgData name="Inkeroinen Hanna" userId="S::hanna.inkeroinen@kaarina.fi::5844f2ed-1876-40a7-b466-a2bdb6db6b86" providerId="AD" clId="Web-{B987D7AE-475D-42D7-A471-7572A5CE9260}" dt="2023-10-05T07:24:55.233" v="16" actId="20577"/>
        <pc:sldMkLst>
          <pc:docMk/>
          <pc:sldMk cId="586125565" sldId="292"/>
        </pc:sldMkLst>
        <pc:spChg chg="mod">
          <ac:chgData name="Inkeroinen Hanna" userId="S::hanna.inkeroinen@kaarina.fi::5844f2ed-1876-40a7-b466-a2bdb6db6b86" providerId="AD" clId="Web-{B987D7AE-475D-42D7-A471-7572A5CE9260}" dt="2023-10-05T07:24:55.233" v="16" actId="20577"/>
          <ac:spMkLst>
            <pc:docMk/>
            <pc:sldMk cId="586125565" sldId="292"/>
            <ac:spMk id="3" creationId="{D3381919-5152-6609-D850-5383C701A634}"/>
          </ac:spMkLst>
        </pc:spChg>
      </pc:sldChg>
      <pc:sldChg chg="modSp">
        <pc:chgData name="Inkeroinen Hanna" userId="S::hanna.inkeroinen@kaarina.fi::5844f2ed-1876-40a7-b466-a2bdb6db6b86" providerId="AD" clId="Web-{B987D7AE-475D-42D7-A471-7572A5CE9260}" dt="2023-10-05T08:09:27.029" v="37" actId="20577"/>
        <pc:sldMkLst>
          <pc:docMk/>
          <pc:sldMk cId="1476900656" sldId="297"/>
        </pc:sldMkLst>
        <pc:spChg chg="mod">
          <ac:chgData name="Inkeroinen Hanna" userId="S::hanna.inkeroinen@kaarina.fi::5844f2ed-1876-40a7-b466-a2bdb6db6b86" providerId="AD" clId="Web-{B987D7AE-475D-42D7-A471-7572A5CE9260}" dt="2023-10-05T08:09:27.029" v="37" actId="20577"/>
          <ac:spMkLst>
            <pc:docMk/>
            <pc:sldMk cId="1476900656" sldId="297"/>
            <ac:spMk id="3" creationId="{02422ECD-3778-98D3-6E72-D06296D9E949}"/>
          </ac:spMkLst>
        </pc:spChg>
      </pc:sldChg>
    </pc:docChg>
  </pc:docChgLst>
  <pc:docChgLst>
    <pc:chgData clId="Web-{B7188D1B-4F78-44A8-8E64-6F8C372ACD07}"/>
    <pc:docChg chg="modSld">
      <pc:chgData name="" userId="" providerId="" clId="Web-{B7188D1B-4F78-44A8-8E64-6F8C372ACD07}" dt="2022-08-22T10:26:57.610" v="0" actId="20577"/>
      <pc:docMkLst>
        <pc:docMk/>
      </pc:docMkLst>
      <pc:sldChg chg="modSp">
        <pc:chgData name="" userId="" providerId="" clId="Web-{B7188D1B-4F78-44A8-8E64-6F8C372ACD07}" dt="2022-08-22T10:26:57.610" v="0" actId="20577"/>
        <pc:sldMkLst>
          <pc:docMk/>
          <pc:sldMk cId="2798665339" sldId="258"/>
        </pc:sldMkLst>
        <pc:spChg chg="mod">
          <ac:chgData name="" userId="" providerId="" clId="Web-{B7188D1B-4F78-44A8-8E64-6F8C372ACD07}" dt="2022-08-22T10:26:57.610" v="0" actId="20577"/>
          <ac:spMkLst>
            <pc:docMk/>
            <pc:sldMk cId="2798665339" sldId="258"/>
            <ac:spMk id="3" creationId="{00000000-0000-0000-0000-000000000000}"/>
          </ac:spMkLst>
        </pc:spChg>
      </pc:sldChg>
    </pc:docChg>
  </pc:docChgLst>
  <pc:docChgLst>
    <pc:chgData clId="Web-{1A579ACE-D244-452B-959C-28216E67BEF4}"/>
    <pc:docChg chg="modSld">
      <pc:chgData name="" userId="" providerId="" clId="Web-{1A579ACE-D244-452B-959C-28216E67BEF4}" dt="2022-08-24T13:10:06.973" v="1" actId="20577"/>
      <pc:docMkLst>
        <pc:docMk/>
      </pc:docMkLst>
      <pc:sldChg chg="modSp">
        <pc:chgData name="" userId="" providerId="" clId="Web-{1A579ACE-D244-452B-959C-28216E67BEF4}" dt="2022-08-24T13:10:06.973" v="1" actId="20577"/>
        <pc:sldMkLst>
          <pc:docMk/>
          <pc:sldMk cId="2798665339" sldId="258"/>
        </pc:sldMkLst>
        <pc:spChg chg="mod">
          <ac:chgData name="" userId="" providerId="" clId="Web-{1A579ACE-D244-452B-959C-28216E67BEF4}" dt="2022-08-24T13:10:06.973" v="1" actId="20577"/>
          <ac:spMkLst>
            <pc:docMk/>
            <pc:sldMk cId="2798665339" sldId="258"/>
            <ac:spMk id="3" creationId="{00000000-0000-0000-0000-000000000000}"/>
          </ac:spMkLst>
        </pc:spChg>
      </pc:sldChg>
    </pc:docChg>
  </pc:docChgLst>
  <pc:docChgLst>
    <pc:chgData name="Inkeroinen Hanna" userId="S::hanna.inkeroinen@kaarina.fi::5844f2ed-1876-40a7-b466-a2bdb6db6b86" providerId="AD" clId="Web-{E06D0B62-66CE-49C7-A437-A11D8419B968}"/>
    <pc:docChg chg="modSld">
      <pc:chgData name="Inkeroinen Hanna" userId="S::hanna.inkeroinen@kaarina.fi::5844f2ed-1876-40a7-b466-a2bdb6db6b86" providerId="AD" clId="Web-{E06D0B62-66CE-49C7-A437-A11D8419B968}" dt="2022-10-03T13:03:41.783" v="11" actId="20577"/>
      <pc:docMkLst>
        <pc:docMk/>
      </pc:docMkLst>
      <pc:sldChg chg="modSp">
        <pc:chgData name="Inkeroinen Hanna" userId="S::hanna.inkeroinen@kaarina.fi::5844f2ed-1876-40a7-b466-a2bdb6db6b86" providerId="AD" clId="Web-{E06D0B62-66CE-49C7-A437-A11D8419B968}" dt="2022-10-03T13:03:41.783" v="11" actId="20577"/>
        <pc:sldMkLst>
          <pc:docMk/>
          <pc:sldMk cId="666385863" sldId="284"/>
        </pc:sldMkLst>
        <pc:spChg chg="mod">
          <ac:chgData name="Inkeroinen Hanna" userId="S::hanna.inkeroinen@kaarina.fi::5844f2ed-1876-40a7-b466-a2bdb6db6b86" providerId="AD" clId="Web-{E06D0B62-66CE-49C7-A437-A11D8419B968}" dt="2022-10-03T13:03:41.783" v="11" actId="20577"/>
          <ac:spMkLst>
            <pc:docMk/>
            <pc:sldMk cId="666385863" sldId="284"/>
            <ac:spMk id="3" creationId="{00000000-0000-0000-0000-000000000000}"/>
          </ac:spMkLst>
        </pc:spChg>
      </pc:sldChg>
    </pc:docChg>
  </pc:docChgLst>
  <pc:docChgLst>
    <pc:chgData name="Inkeroinen Hanna" userId="S::hanna.inkeroinen@kaarina.fi::5844f2ed-1876-40a7-b466-a2bdb6db6b86" providerId="AD" clId="Web-{EACEBAC9-9C7A-4BA7-AE6D-93913F8213AA}"/>
    <pc:docChg chg="modSld">
      <pc:chgData name="Inkeroinen Hanna" userId="S::hanna.inkeroinen@kaarina.fi::5844f2ed-1876-40a7-b466-a2bdb6db6b86" providerId="AD" clId="Web-{EACEBAC9-9C7A-4BA7-AE6D-93913F8213AA}" dt="2022-08-03T07:17:04.867" v="83" actId="20577"/>
      <pc:docMkLst>
        <pc:docMk/>
      </pc:docMkLst>
      <pc:sldChg chg="modSp">
        <pc:chgData name="Inkeroinen Hanna" userId="S::hanna.inkeroinen@kaarina.fi::5844f2ed-1876-40a7-b466-a2bdb6db6b86" providerId="AD" clId="Web-{EACEBAC9-9C7A-4BA7-AE6D-93913F8213AA}" dt="2022-08-03T07:15:03.430" v="74" actId="20577"/>
        <pc:sldMkLst>
          <pc:docMk/>
          <pc:sldMk cId="2561618481" sldId="260"/>
        </pc:sldMkLst>
        <pc:spChg chg="mod">
          <ac:chgData name="Inkeroinen Hanna" userId="S::hanna.inkeroinen@kaarina.fi::5844f2ed-1876-40a7-b466-a2bdb6db6b86" providerId="AD" clId="Web-{EACEBAC9-9C7A-4BA7-AE6D-93913F8213AA}" dt="2022-08-03T07:15:03.430" v="74" actId="20577"/>
          <ac:spMkLst>
            <pc:docMk/>
            <pc:sldMk cId="2561618481" sldId="260"/>
            <ac:spMk id="3" creationId="{8CDECF9D-2D5C-847D-A35E-8E3ADDF2E5FE}"/>
          </ac:spMkLst>
        </pc:spChg>
      </pc:sldChg>
      <pc:sldChg chg="modSp">
        <pc:chgData name="Inkeroinen Hanna" userId="S::hanna.inkeroinen@kaarina.fi::5844f2ed-1876-40a7-b466-a2bdb6db6b86" providerId="AD" clId="Web-{EACEBAC9-9C7A-4BA7-AE6D-93913F8213AA}" dt="2022-08-03T07:17:04.867" v="83" actId="20577"/>
        <pc:sldMkLst>
          <pc:docMk/>
          <pc:sldMk cId="1466210177" sldId="266"/>
        </pc:sldMkLst>
        <pc:spChg chg="mod">
          <ac:chgData name="Inkeroinen Hanna" userId="S::hanna.inkeroinen@kaarina.fi::5844f2ed-1876-40a7-b466-a2bdb6db6b86" providerId="AD" clId="Web-{EACEBAC9-9C7A-4BA7-AE6D-93913F8213AA}" dt="2022-08-03T07:17:04.867" v="83" actId="20577"/>
          <ac:spMkLst>
            <pc:docMk/>
            <pc:sldMk cId="1466210177" sldId="266"/>
            <ac:spMk id="3" creationId="{8CDECF9D-2D5C-847D-A35E-8E3ADDF2E5FE}"/>
          </ac:spMkLst>
        </pc:spChg>
      </pc:sldChg>
      <pc:sldChg chg="modSp">
        <pc:chgData name="Inkeroinen Hanna" userId="S::hanna.inkeroinen@kaarina.fi::5844f2ed-1876-40a7-b466-a2bdb6db6b86" providerId="AD" clId="Web-{EACEBAC9-9C7A-4BA7-AE6D-93913F8213AA}" dt="2022-08-03T07:13:58.336" v="54" actId="20577"/>
        <pc:sldMkLst>
          <pc:docMk/>
          <pc:sldMk cId="3753561839" sldId="267"/>
        </pc:sldMkLst>
        <pc:spChg chg="mod">
          <ac:chgData name="Inkeroinen Hanna" userId="S::hanna.inkeroinen@kaarina.fi::5844f2ed-1876-40a7-b466-a2bdb6db6b86" providerId="AD" clId="Web-{EACEBAC9-9C7A-4BA7-AE6D-93913F8213AA}" dt="2022-08-03T07:13:58.336" v="54" actId="20577"/>
          <ac:spMkLst>
            <pc:docMk/>
            <pc:sldMk cId="3753561839" sldId="267"/>
            <ac:spMk id="3" creationId="{3F95427C-7A89-8496-6400-77CC350474EA}"/>
          </ac:spMkLst>
        </pc:spChg>
      </pc:sldChg>
      <pc:sldChg chg="modSp">
        <pc:chgData name="Inkeroinen Hanna" userId="S::hanna.inkeroinen@kaarina.fi::5844f2ed-1876-40a7-b466-a2bdb6db6b86" providerId="AD" clId="Web-{EACEBAC9-9C7A-4BA7-AE6D-93913F8213AA}" dt="2022-08-03T07:14:47.368" v="73" actId="20577"/>
        <pc:sldMkLst>
          <pc:docMk/>
          <pc:sldMk cId="1441603522" sldId="268"/>
        </pc:sldMkLst>
        <pc:spChg chg="mod">
          <ac:chgData name="Inkeroinen Hanna" userId="S::hanna.inkeroinen@kaarina.fi::5844f2ed-1876-40a7-b466-a2bdb6db6b86" providerId="AD" clId="Web-{EACEBAC9-9C7A-4BA7-AE6D-93913F8213AA}" dt="2022-08-03T07:14:47.368" v="73" actId="20577"/>
          <ac:spMkLst>
            <pc:docMk/>
            <pc:sldMk cId="1441603522" sldId="268"/>
            <ac:spMk id="3" creationId="{3F95427C-7A89-8496-6400-77CC350474EA}"/>
          </ac:spMkLst>
        </pc:spChg>
      </pc:sldChg>
    </pc:docChg>
  </pc:docChgLst>
  <pc:docChgLst>
    <pc:chgData clId="Web-{5852A5BD-DC06-4306-AE58-900CE7BA6DE8}"/>
    <pc:docChg chg="modSld">
      <pc:chgData name="" userId="" providerId="" clId="Web-{5852A5BD-DC06-4306-AE58-900CE7BA6DE8}" dt="2022-08-05T10:12:00.702" v="0" actId="20577"/>
      <pc:docMkLst>
        <pc:docMk/>
      </pc:docMkLst>
      <pc:sldChg chg="modSp">
        <pc:chgData name="" userId="" providerId="" clId="Web-{5852A5BD-DC06-4306-AE58-900CE7BA6DE8}" dt="2022-08-05T10:12:00.702" v="0" actId="20577"/>
        <pc:sldMkLst>
          <pc:docMk/>
          <pc:sldMk cId="2798665339" sldId="258"/>
        </pc:sldMkLst>
        <pc:spChg chg="mod">
          <ac:chgData name="" userId="" providerId="" clId="Web-{5852A5BD-DC06-4306-AE58-900CE7BA6DE8}" dt="2022-08-05T10:12:00.702" v="0" actId="20577"/>
          <ac:spMkLst>
            <pc:docMk/>
            <pc:sldMk cId="2798665339" sldId="258"/>
            <ac:spMk id="3" creationId="{00000000-0000-0000-0000-000000000000}"/>
          </ac:spMkLst>
        </pc:spChg>
      </pc:sldChg>
    </pc:docChg>
  </pc:docChgLst>
  <pc:docChgLst>
    <pc:chgData name="Inkeroinen Hanna" userId="S::hanna.inkeroinen@kaarina.fi::5844f2ed-1876-40a7-b466-a2bdb6db6b86" providerId="AD" clId="Web-{A7CC128C-7258-4F43-9460-2C3FF5AFFD6C}"/>
    <pc:docChg chg="modSld">
      <pc:chgData name="Inkeroinen Hanna" userId="S::hanna.inkeroinen@kaarina.fi::5844f2ed-1876-40a7-b466-a2bdb6db6b86" providerId="AD" clId="Web-{A7CC128C-7258-4F43-9460-2C3FF5AFFD6C}" dt="2022-08-11T11:21:22.807" v="56" actId="20577"/>
      <pc:docMkLst>
        <pc:docMk/>
      </pc:docMkLst>
      <pc:sldChg chg="modSp">
        <pc:chgData name="Inkeroinen Hanna" userId="S::hanna.inkeroinen@kaarina.fi::5844f2ed-1876-40a7-b466-a2bdb6db6b86" providerId="AD" clId="Web-{A7CC128C-7258-4F43-9460-2C3FF5AFFD6C}" dt="2022-08-11T11:21:22.807" v="56" actId="20577"/>
        <pc:sldMkLst>
          <pc:docMk/>
          <pc:sldMk cId="2783240242" sldId="279"/>
        </pc:sldMkLst>
        <pc:spChg chg="mod">
          <ac:chgData name="Inkeroinen Hanna" userId="S::hanna.inkeroinen@kaarina.fi::5844f2ed-1876-40a7-b466-a2bdb6db6b86" providerId="AD" clId="Web-{A7CC128C-7258-4F43-9460-2C3FF5AFFD6C}" dt="2022-08-11T11:21:22.807" v="56" actId="20577"/>
          <ac:spMkLst>
            <pc:docMk/>
            <pc:sldMk cId="2783240242" sldId="279"/>
            <ac:spMk id="3" creationId="{EE579462-65CE-271B-8FDB-068F6FBF2C57}"/>
          </ac:spMkLst>
        </pc:spChg>
      </pc:sldChg>
    </pc:docChg>
  </pc:docChgLst>
  <pc:docChgLst>
    <pc:chgData name="Inkeroinen Hanna" userId="S::hanna.inkeroinen@kaarina.fi::5844f2ed-1876-40a7-b466-a2bdb6db6b86" providerId="AD" clId="Web-{05CBC908-82CE-4A6B-B428-07F91D7D98C9}"/>
    <pc:docChg chg="modSld">
      <pc:chgData name="Inkeroinen Hanna" userId="S::hanna.inkeroinen@kaarina.fi::5844f2ed-1876-40a7-b466-a2bdb6db6b86" providerId="AD" clId="Web-{05CBC908-82CE-4A6B-B428-07F91D7D98C9}" dt="2022-08-15T12:13:38.971" v="12" actId="20577"/>
      <pc:docMkLst>
        <pc:docMk/>
      </pc:docMkLst>
      <pc:sldChg chg="modSp">
        <pc:chgData name="Inkeroinen Hanna" userId="S::hanna.inkeroinen@kaarina.fi::5844f2ed-1876-40a7-b466-a2bdb6db6b86" providerId="AD" clId="Web-{05CBC908-82CE-4A6B-B428-07F91D7D98C9}" dt="2022-08-15T12:13:38.971" v="12" actId="20577"/>
        <pc:sldMkLst>
          <pc:docMk/>
          <pc:sldMk cId="2783240242" sldId="279"/>
        </pc:sldMkLst>
        <pc:spChg chg="mod">
          <ac:chgData name="Inkeroinen Hanna" userId="S::hanna.inkeroinen@kaarina.fi::5844f2ed-1876-40a7-b466-a2bdb6db6b86" providerId="AD" clId="Web-{05CBC908-82CE-4A6B-B428-07F91D7D98C9}" dt="2022-08-15T12:13:38.971" v="12" actId="20577"/>
          <ac:spMkLst>
            <pc:docMk/>
            <pc:sldMk cId="2783240242" sldId="279"/>
            <ac:spMk id="3" creationId="{EE579462-65CE-271B-8FDB-068F6FBF2C57}"/>
          </ac:spMkLst>
        </pc:spChg>
      </pc:sldChg>
    </pc:docChg>
  </pc:docChgLst>
  <pc:docChgLst>
    <pc:chgData name="Svärd Tapio" userId="S::tapio.svard@kaarina.fi::11d6cb90-fed9-490f-95c3-0bbcba9090d7" providerId="AD" clId="Web-{8467C42D-3AEA-44A4-AE77-F0630BBACF6B}"/>
    <pc:docChg chg="modSld">
      <pc:chgData name="Svärd Tapio" userId="S::tapio.svard@kaarina.fi::11d6cb90-fed9-490f-95c3-0bbcba9090d7" providerId="AD" clId="Web-{8467C42D-3AEA-44A4-AE77-F0630BBACF6B}" dt="2022-08-05T09:40:54.490" v="2" actId="20577"/>
      <pc:docMkLst>
        <pc:docMk/>
      </pc:docMkLst>
      <pc:sldChg chg="modSp">
        <pc:chgData name="Svärd Tapio" userId="S::tapio.svard@kaarina.fi::11d6cb90-fed9-490f-95c3-0bbcba9090d7" providerId="AD" clId="Web-{8467C42D-3AEA-44A4-AE77-F0630BBACF6B}" dt="2022-08-05T09:40:54.490" v="2" actId="20577"/>
        <pc:sldMkLst>
          <pc:docMk/>
          <pc:sldMk cId="2884080361" sldId="263"/>
        </pc:sldMkLst>
        <pc:spChg chg="mod">
          <ac:chgData name="Svärd Tapio" userId="S::tapio.svard@kaarina.fi::11d6cb90-fed9-490f-95c3-0bbcba9090d7" providerId="AD" clId="Web-{8467C42D-3AEA-44A4-AE77-F0630BBACF6B}" dt="2022-08-05T09:40:54.490" v="2" actId="20577"/>
          <ac:spMkLst>
            <pc:docMk/>
            <pc:sldMk cId="2884080361" sldId="263"/>
            <ac:spMk id="3" creationId="{1255DAB1-C8AC-C328-D65A-B5CA50BA81F1}"/>
          </ac:spMkLst>
        </pc:spChg>
      </pc:sldChg>
    </pc:docChg>
  </pc:docChgLst>
  <pc:docChgLst>
    <pc:chgData name="Inkeroinen Hanna" userId="S::hanna.inkeroinen@kaarina.fi::5844f2ed-1876-40a7-b466-a2bdb6db6b86" providerId="AD" clId="Web-{DE8D3D01-842F-4D43-9D9E-110B5D3D45D5}"/>
    <pc:docChg chg="addSld modSld">
      <pc:chgData name="Inkeroinen Hanna" userId="S::hanna.inkeroinen@kaarina.fi::5844f2ed-1876-40a7-b466-a2bdb6db6b86" providerId="AD" clId="Web-{DE8D3D01-842F-4D43-9D9E-110B5D3D45D5}" dt="2023-09-28T15:05:46.540" v="318" actId="20577"/>
      <pc:docMkLst>
        <pc:docMk/>
      </pc:docMkLst>
      <pc:sldChg chg="modSp">
        <pc:chgData name="Inkeroinen Hanna" userId="S::hanna.inkeroinen@kaarina.fi::5844f2ed-1876-40a7-b466-a2bdb6db6b86" providerId="AD" clId="Web-{DE8D3D01-842F-4D43-9D9E-110B5D3D45D5}" dt="2023-09-28T14:39:43.712" v="178" actId="20577"/>
        <pc:sldMkLst>
          <pc:docMk/>
          <pc:sldMk cId="2561618481" sldId="260"/>
        </pc:sldMkLst>
        <pc:spChg chg="mod">
          <ac:chgData name="Inkeroinen Hanna" userId="S::hanna.inkeroinen@kaarina.fi::5844f2ed-1876-40a7-b466-a2bdb6db6b86" providerId="AD" clId="Web-{DE8D3D01-842F-4D43-9D9E-110B5D3D45D5}" dt="2023-09-28T14:39:43.712" v="178" actId="20577"/>
          <ac:spMkLst>
            <pc:docMk/>
            <pc:sldMk cId="2561618481" sldId="260"/>
            <ac:spMk id="3" creationId="{8CDECF9D-2D5C-847D-A35E-8E3ADDF2E5FE}"/>
          </ac:spMkLst>
        </pc:spChg>
      </pc:sldChg>
      <pc:sldChg chg="modSp">
        <pc:chgData name="Inkeroinen Hanna" userId="S::hanna.inkeroinen@kaarina.fi::5844f2ed-1876-40a7-b466-a2bdb6db6b86" providerId="AD" clId="Web-{DE8D3D01-842F-4D43-9D9E-110B5D3D45D5}" dt="2023-09-28T14:35:59.989" v="166" actId="20577"/>
        <pc:sldMkLst>
          <pc:docMk/>
          <pc:sldMk cId="2132144139" sldId="287"/>
        </pc:sldMkLst>
        <pc:spChg chg="mod">
          <ac:chgData name="Inkeroinen Hanna" userId="S::hanna.inkeroinen@kaarina.fi::5844f2ed-1876-40a7-b466-a2bdb6db6b86" providerId="AD" clId="Web-{DE8D3D01-842F-4D43-9D9E-110B5D3D45D5}" dt="2023-09-28T14:35:59.989" v="166" actId="20577"/>
          <ac:spMkLst>
            <pc:docMk/>
            <pc:sldMk cId="2132144139" sldId="287"/>
            <ac:spMk id="3" creationId="{00000000-0000-0000-0000-000000000000}"/>
          </ac:spMkLst>
        </pc:spChg>
      </pc:sldChg>
      <pc:sldChg chg="modSp">
        <pc:chgData name="Inkeroinen Hanna" userId="S::hanna.inkeroinen@kaarina.fi::5844f2ed-1876-40a7-b466-a2bdb6db6b86" providerId="AD" clId="Web-{DE8D3D01-842F-4D43-9D9E-110B5D3D45D5}" dt="2023-09-28T14:43:03.357" v="207" actId="20577"/>
        <pc:sldMkLst>
          <pc:docMk/>
          <pc:sldMk cId="3189440230" sldId="290"/>
        </pc:sldMkLst>
        <pc:spChg chg="mod">
          <ac:chgData name="Inkeroinen Hanna" userId="S::hanna.inkeroinen@kaarina.fi::5844f2ed-1876-40a7-b466-a2bdb6db6b86" providerId="AD" clId="Web-{DE8D3D01-842F-4D43-9D9E-110B5D3D45D5}" dt="2023-09-28T14:43:03.357" v="207" actId="20577"/>
          <ac:spMkLst>
            <pc:docMk/>
            <pc:sldMk cId="3189440230" sldId="290"/>
            <ac:spMk id="3" creationId="{1A01BC9F-4470-370A-480A-C586C7A2508D}"/>
          </ac:spMkLst>
        </pc:spChg>
      </pc:sldChg>
      <pc:sldChg chg="modSp">
        <pc:chgData name="Inkeroinen Hanna" userId="S::hanna.inkeroinen@kaarina.fi::5844f2ed-1876-40a7-b466-a2bdb6db6b86" providerId="AD" clId="Web-{DE8D3D01-842F-4D43-9D9E-110B5D3D45D5}" dt="2023-09-28T14:57:38.734" v="257" actId="20577"/>
        <pc:sldMkLst>
          <pc:docMk/>
          <pc:sldMk cId="586125565" sldId="292"/>
        </pc:sldMkLst>
        <pc:spChg chg="mod">
          <ac:chgData name="Inkeroinen Hanna" userId="S::hanna.inkeroinen@kaarina.fi::5844f2ed-1876-40a7-b466-a2bdb6db6b86" providerId="AD" clId="Web-{DE8D3D01-842F-4D43-9D9E-110B5D3D45D5}" dt="2023-09-28T14:52:59.384" v="234" actId="20577"/>
          <ac:spMkLst>
            <pc:docMk/>
            <pc:sldMk cId="586125565" sldId="292"/>
            <ac:spMk id="2" creationId="{A61DBB30-0251-3D55-9CD2-498669D626CC}"/>
          </ac:spMkLst>
        </pc:spChg>
        <pc:spChg chg="mod">
          <ac:chgData name="Inkeroinen Hanna" userId="S::hanna.inkeroinen@kaarina.fi::5844f2ed-1876-40a7-b466-a2bdb6db6b86" providerId="AD" clId="Web-{DE8D3D01-842F-4D43-9D9E-110B5D3D45D5}" dt="2023-09-28T14:57:38.734" v="257" actId="20577"/>
          <ac:spMkLst>
            <pc:docMk/>
            <pc:sldMk cId="586125565" sldId="292"/>
            <ac:spMk id="3" creationId="{D3381919-5152-6609-D850-5383C701A634}"/>
          </ac:spMkLst>
        </pc:spChg>
      </pc:sldChg>
      <pc:sldChg chg="modSp">
        <pc:chgData name="Inkeroinen Hanna" userId="S::hanna.inkeroinen@kaarina.fi::5844f2ed-1876-40a7-b466-a2bdb6db6b86" providerId="AD" clId="Web-{DE8D3D01-842F-4D43-9D9E-110B5D3D45D5}" dt="2023-09-28T14:59:33.267" v="260" actId="20577"/>
        <pc:sldMkLst>
          <pc:docMk/>
          <pc:sldMk cId="1283400632" sldId="295"/>
        </pc:sldMkLst>
        <pc:spChg chg="mod">
          <ac:chgData name="Inkeroinen Hanna" userId="S::hanna.inkeroinen@kaarina.fi::5844f2ed-1876-40a7-b466-a2bdb6db6b86" providerId="AD" clId="Web-{DE8D3D01-842F-4D43-9D9E-110B5D3D45D5}" dt="2023-09-28T14:59:33.267" v="260" actId="20577"/>
          <ac:spMkLst>
            <pc:docMk/>
            <pc:sldMk cId="1283400632" sldId="295"/>
            <ac:spMk id="3" creationId="{3987ADC1-E614-8E29-04A0-03648D07B3F3}"/>
          </ac:spMkLst>
        </pc:spChg>
      </pc:sldChg>
      <pc:sldChg chg="modSp">
        <pc:chgData name="Inkeroinen Hanna" userId="S::hanna.inkeroinen@kaarina.fi::5844f2ed-1876-40a7-b466-a2bdb6db6b86" providerId="AD" clId="Web-{DE8D3D01-842F-4D43-9D9E-110B5D3D45D5}" dt="2023-09-28T15:05:46.540" v="318" actId="20577"/>
        <pc:sldMkLst>
          <pc:docMk/>
          <pc:sldMk cId="827230497" sldId="296"/>
        </pc:sldMkLst>
        <pc:spChg chg="mod">
          <ac:chgData name="Inkeroinen Hanna" userId="S::hanna.inkeroinen@kaarina.fi::5844f2ed-1876-40a7-b466-a2bdb6db6b86" providerId="AD" clId="Web-{DE8D3D01-842F-4D43-9D9E-110B5D3D45D5}" dt="2023-09-28T15:05:46.540" v="318" actId="20577"/>
          <ac:spMkLst>
            <pc:docMk/>
            <pc:sldMk cId="827230497" sldId="296"/>
            <ac:spMk id="3" creationId="{8939E895-4F10-8793-D545-AAA8FB344D9D}"/>
          </ac:spMkLst>
        </pc:spChg>
      </pc:sldChg>
      <pc:sldChg chg="modSp new">
        <pc:chgData name="Inkeroinen Hanna" userId="S::hanna.inkeroinen@kaarina.fi::5844f2ed-1876-40a7-b466-a2bdb6db6b86" providerId="AD" clId="Web-{DE8D3D01-842F-4D43-9D9E-110B5D3D45D5}" dt="2023-09-28T15:01:55.989" v="291" actId="20577"/>
        <pc:sldMkLst>
          <pc:docMk/>
          <pc:sldMk cId="1476900656" sldId="297"/>
        </pc:sldMkLst>
        <pc:spChg chg="mod">
          <ac:chgData name="Inkeroinen Hanna" userId="S::hanna.inkeroinen@kaarina.fi::5844f2ed-1876-40a7-b466-a2bdb6db6b86" providerId="AD" clId="Web-{DE8D3D01-842F-4D43-9D9E-110B5D3D45D5}" dt="2023-09-28T15:00:23.096" v="268" actId="20577"/>
          <ac:spMkLst>
            <pc:docMk/>
            <pc:sldMk cId="1476900656" sldId="297"/>
            <ac:spMk id="2" creationId="{3942BDF5-A873-B3FE-02A3-208FB5520117}"/>
          </ac:spMkLst>
        </pc:spChg>
        <pc:spChg chg="mod">
          <ac:chgData name="Inkeroinen Hanna" userId="S::hanna.inkeroinen@kaarina.fi::5844f2ed-1876-40a7-b466-a2bdb6db6b86" providerId="AD" clId="Web-{DE8D3D01-842F-4D43-9D9E-110B5D3D45D5}" dt="2023-09-28T15:01:55.989" v="291" actId="20577"/>
          <ac:spMkLst>
            <pc:docMk/>
            <pc:sldMk cId="1476900656" sldId="297"/>
            <ac:spMk id="3" creationId="{02422ECD-3778-98D3-6E72-D06296D9E949}"/>
          </ac:spMkLst>
        </pc:spChg>
      </pc:sldChg>
    </pc:docChg>
  </pc:docChgLst>
  <pc:docChgLst>
    <pc:chgData name="Inkeroinen Hanna" userId="S::hanna.inkeroinen@kaarina.fi::5844f2ed-1876-40a7-b466-a2bdb6db6b86" providerId="AD" clId="Web-{439B48A8-282D-4C72-AFDF-CABC8CBCDA05}"/>
    <pc:docChg chg="addSld modSld sldOrd">
      <pc:chgData name="Inkeroinen Hanna" userId="S::hanna.inkeroinen@kaarina.fi::5844f2ed-1876-40a7-b466-a2bdb6db6b86" providerId="AD" clId="Web-{439B48A8-282D-4C72-AFDF-CABC8CBCDA05}" dt="2022-08-30T13:19:04.094" v="153" actId="20577"/>
      <pc:docMkLst>
        <pc:docMk/>
      </pc:docMkLst>
      <pc:sldChg chg="modSp new ord">
        <pc:chgData name="Inkeroinen Hanna" userId="S::hanna.inkeroinen@kaarina.fi::5844f2ed-1876-40a7-b466-a2bdb6db6b86" providerId="AD" clId="Web-{439B48A8-282D-4C72-AFDF-CABC8CBCDA05}" dt="2022-08-30T13:13:34.863" v="9" actId="20577"/>
        <pc:sldMkLst>
          <pc:docMk/>
          <pc:sldMk cId="2309132092" sldId="285"/>
        </pc:sldMkLst>
        <pc:spChg chg="mod">
          <ac:chgData name="Inkeroinen Hanna" userId="S::hanna.inkeroinen@kaarina.fi::5844f2ed-1876-40a7-b466-a2bdb6db6b86" providerId="AD" clId="Web-{439B48A8-282D-4C72-AFDF-CABC8CBCDA05}" dt="2022-08-30T13:13:34.863" v="9" actId="20577"/>
          <ac:spMkLst>
            <pc:docMk/>
            <pc:sldMk cId="2309132092" sldId="285"/>
            <ac:spMk id="2" creationId="{BFC23487-E643-44AB-E152-4FA7E3E416C5}"/>
          </ac:spMkLst>
        </pc:spChg>
      </pc:sldChg>
      <pc:sldChg chg="new ord">
        <pc:chgData name="Inkeroinen Hanna" userId="S::hanna.inkeroinen@kaarina.fi::5844f2ed-1876-40a7-b466-a2bdb6db6b86" providerId="AD" clId="Web-{439B48A8-282D-4C72-AFDF-CABC8CBCDA05}" dt="2022-08-30T13:15:15.127" v="12"/>
        <pc:sldMkLst>
          <pc:docMk/>
          <pc:sldMk cId="1489790372" sldId="286"/>
        </pc:sldMkLst>
      </pc:sldChg>
      <pc:sldChg chg="modSp add replId">
        <pc:chgData name="Inkeroinen Hanna" userId="S::hanna.inkeroinen@kaarina.fi::5844f2ed-1876-40a7-b466-a2bdb6db6b86" providerId="AD" clId="Web-{439B48A8-282D-4C72-AFDF-CABC8CBCDA05}" dt="2022-08-30T13:19:04.094" v="153" actId="20577"/>
        <pc:sldMkLst>
          <pc:docMk/>
          <pc:sldMk cId="2132144139" sldId="287"/>
        </pc:sldMkLst>
        <pc:spChg chg="mod">
          <ac:chgData name="Inkeroinen Hanna" userId="S::hanna.inkeroinen@kaarina.fi::5844f2ed-1876-40a7-b466-a2bdb6db6b86" providerId="AD" clId="Web-{439B48A8-282D-4C72-AFDF-CABC8CBCDA05}" dt="2022-08-30T13:15:52.424" v="21" actId="20577"/>
          <ac:spMkLst>
            <pc:docMk/>
            <pc:sldMk cId="2132144139" sldId="287"/>
            <ac:spMk id="2" creationId="{00000000-0000-0000-0000-000000000000}"/>
          </ac:spMkLst>
        </pc:spChg>
        <pc:spChg chg="mod">
          <ac:chgData name="Inkeroinen Hanna" userId="S::hanna.inkeroinen@kaarina.fi::5844f2ed-1876-40a7-b466-a2bdb6db6b86" providerId="AD" clId="Web-{439B48A8-282D-4C72-AFDF-CABC8CBCDA05}" dt="2022-08-30T13:19:04.094" v="153" actId="20577"/>
          <ac:spMkLst>
            <pc:docMk/>
            <pc:sldMk cId="2132144139" sldId="287"/>
            <ac:spMk id="3" creationId="{00000000-0000-0000-0000-000000000000}"/>
          </ac:spMkLst>
        </pc:spChg>
      </pc:sldChg>
    </pc:docChg>
  </pc:docChgLst>
  <pc:docChgLst>
    <pc:chgData name="Inkeroinen Hanna" userId="S::hanna.inkeroinen@kaarina.fi::5844f2ed-1876-40a7-b466-a2bdb6db6b86" providerId="AD" clId="Web-{2C51B4F5-CFC1-4EF6-BE46-E129F9F7E4AF}"/>
    <pc:docChg chg="modSld">
      <pc:chgData name="Inkeroinen Hanna" userId="S::hanna.inkeroinen@kaarina.fi::5844f2ed-1876-40a7-b466-a2bdb6db6b86" providerId="AD" clId="Web-{2C51B4F5-CFC1-4EF6-BE46-E129F9F7E4AF}" dt="2022-10-04T09:04:48.170" v="39" actId="20577"/>
      <pc:docMkLst>
        <pc:docMk/>
      </pc:docMkLst>
      <pc:sldChg chg="modSp">
        <pc:chgData name="Inkeroinen Hanna" userId="S::hanna.inkeroinen@kaarina.fi::5844f2ed-1876-40a7-b466-a2bdb6db6b86" providerId="AD" clId="Web-{2C51B4F5-CFC1-4EF6-BE46-E129F9F7E4AF}" dt="2022-10-04T09:04:48.170" v="39" actId="20577"/>
        <pc:sldMkLst>
          <pc:docMk/>
          <pc:sldMk cId="2967376322" sldId="282"/>
        </pc:sldMkLst>
        <pc:spChg chg="mod">
          <ac:chgData name="Inkeroinen Hanna" userId="S::hanna.inkeroinen@kaarina.fi::5844f2ed-1876-40a7-b466-a2bdb6db6b86" providerId="AD" clId="Web-{2C51B4F5-CFC1-4EF6-BE46-E129F9F7E4AF}" dt="2022-10-04T09:04:48.170" v="39" actId="20577"/>
          <ac:spMkLst>
            <pc:docMk/>
            <pc:sldMk cId="2967376322" sldId="282"/>
            <ac:spMk id="3" creationId="{00000000-0000-0000-0000-000000000000}"/>
          </ac:spMkLst>
        </pc:spChg>
      </pc:sldChg>
      <pc:sldChg chg="modSp">
        <pc:chgData name="Inkeroinen Hanna" userId="S::hanna.inkeroinen@kaarina.fi::5844f2ed-1876-40a7-b466-a2bdb6db6b86" providerId="AD" clId="Web-{2C51B4F5-CFC1-4EF6-BE46-E129F9F7E4AF}" dt="2022-10-04T09:04:39.232" v="23" actId="20577"/>
        <pc:sldMkLst>
          <pc:docMk/>
          <pc:sldMk cId="1489790372" sldId="286"/>
        </pc:sldMkLst>
        <pc:spChg chg="mod">
          <ac:chgData name="Inkeroinen Hanna" userId="S::hanna.inkeroinen@kaarina.fi::5844f2ed-1876-40a7-b466-a2bdb6db6b86" providerId="AD" clId="Web-{2C51B4F5-CFC1-4EF6-BE46-E129F9F7E4AF}" dt="2022-10-04T09:04:39.232" v="23" actId="20577"/>
          <ac:spMkLst>
            <pc:docMk/>
            <pc:sldMk cId="1489790372" sldId="286"/>
            <ac:spMk id="3" creationId="{36581DE3-BFDB-E5FB-94D0-451C9B62F5CB}"/>
          </ac:spMkLst>
        </pc:spChg>
      </pc:sldChg>
    </pc:docChg>
  </pc:docChgLst>
  <pc:docChgLst>
    <pc:chgData name="Inkeroinen Hanna" userId="S::hanna.inkeroinen@kaarina.fi::5844f2ed-1876-40a7-b466-a2bdb6db6b86" providerId="AD" clId="Web-{B7188D1B-4F78-44A8-8E64-6F8C372ACD07}"/>
    <pc:docChg chg="modSld">
      <pc:chgData name="Inkeroinen Hanna" userId="S::hanna.inkeroinen@kaarina.fi::5844f2ed-1876-40a7-b466-a2bdb6db6b86" providerId="AD" clId="Web-{B7188D1B-4F78-44A8-8E64-6F8C372ACD07}" dt="2022-08-22T10:27:29.767" v="9" actId="20577"/>
      <pc:docMkLst>
        <pc:docMk/>
      </pc:docMkLst>
      <pc:sldChg chg="modSp">
        <pc:chgData name="Inkeroinen Hanna" userId="S::hanna.inkeroinen@kaarina.fi::5844f2ed-1876-40a7-b466-a2bdb6db6b86" providerId="AD" clId="Web-{B7188D1B-4F78-44A8-8E64-6F8C372ACD07}" dt="2022-08-22T10:27:02.672" v="0" actId="20577"/>
        <pc:sldMkLst>
          <pc:docMk/>
          <pc:sldMk cId="2798665339" sldId="258"/>
        </pc:sldMkLst>
        <pc:spChg chg="mod">
          <ac:chgData name="Inkeroinen Hanna" userId="S::hanna.inkeroinen@kaarina.fi::5844f2ed-1876-40a7-b466-a2bdb6db6b86" providerId="AD" clId="Web-{B7188D1B-4F78-44A8-8E64-6F8C372ACD07}" dt="2022-08-22T10:27:02.672" v="0" actId="20577"/>
          <ac:spMkLst>
            <pc:docMk/>
            <pc:sldMk cId="2798665339" sldId="258"/>
            <ac:spMk id="3" creationId="{00000000-0000-0000-0000-000000000000}"/>
          </ac:spMkLst>
        </pc:spChg>
      </pc:sldChg>
      <pc:sldChg chg="modSp">
        <pc:chgData name="Inkeroinen Hanna" userId="S::hanna.inkeroinen@kaarina.fi::5844f2ed-1876-40a7-b466-a2bdb6db6b86" providerId="AD" clId="Web-{B7188D1B-4F78-44A8-8E64-6F8C372ACD07}" dt="2022-08-22T10:27:29.767" v="9" actId="20577"/>
        <pc:sldMkLst>
          <pc:docMk/>
          <pc:sldMk cId="2561618481" sldId="260"/>
        </pc:sldMkLst>
        <pc:spChg chg="mod">
          <ac:chgData name="Inkeroinen Hanna" userId="S::hanna.inkeroinen@kaarina.fi::5844f2ed-1876-40a7-b466-a2bdb6db6b86" providerId="AD" clId="Web-{B7188D1B-4F78-44A8-8E64-6F8C372ACD07}" dt="2022-08-22T10:27:29.767" v="9" actId="20577"/>
          <ac:spMkLst>
            <pc:docMk/>
            <pc:sldMk cId="2561618481" sldId="260"/>
            <ac:spMk id="3" creationId="{8CDECF9D-2D5C-847D-A35E-8E3ADDF2E5FE}"/>
          </ac:spMkLst>
        </pc:spChg>
      </pc:sldChg>
    </pc:docChg>
  </pc:docChgLst>
  <pc:docChgLst>
    <pc:chgData name="Karppanen Mirja" userId="S::mirja.karppanen@kaarina.fi::9eed43d1-d932-45f9-8353-7a49a0185814" providerId="AD" clId="Web-{A7FD1F23-AB1F-4202-8AB9-66CE8E5A03E8}"/>
    <pc:docChg chg="modSld">
      <pc:chgData name="Karppanen Mirja" userId="S::mirja.karppanen@kaarina.fi::9eed43d1-d932-45f9-8353-7a49a0185814" providerId="AD" clId="Web-{A7FD1F23-AB1F-4202-8AB9-66CE8E5A03E8}" dt="2023-09-15T07:34:42.432" v="145" actId="20577"/>
      <pc:docMkLst>
        <pc:docMk/>
      </pc:docMkLst>
      <pc:sldChg chg="modSp">
        <pc:chgData name="Karppanen Mirja" userId="S::mirja.karppanen@kaarina.fi::9eed43d1-d932-45f9-8353-7a49a0185814" providerId="AD" clId="Web-{A7FD1F23-AB1F-4202-8AB9-66CE8E5A03E8}" dt="2023-09-15T07:34:16.118" v="94" actId="20577"/>
        <pc:sldMkLst>
          <pc:docMk/>
          <pc:sldMk cId="3060214494" sldId="278"/>
        </pc:sldMkLst>
        <pc:spChg chg="mod">
          <ac:chgData name="Karppanen Mirja" userId="S::mirja.karppanen@kaarina.fi::9eed43d1-d932-45f9-8353-7a49a0185814" providerId="AD" clId="Web-{A7FD1F23-AB1F-4202-8AB9-66CE8E5A03E8}" dt="2023-09-15T07:34:16.118" v="94" actId="20577"/>
          <ac:spMkLst>
            <pc:docMk/>
            <pc:sldMk cId="3060214494" sldId="278"/>
            <ac:spMk id="3" creationId="{00000000-0000-0000-0000-000000000000}"/>
          </ac:spMkLst>
        </pc:spChg>
      </pc:sldChg>
      <pc:sldChg chg="modSp">
        <pc:chgData name="Karppanen Mirja" userId="S::mirja.karppanen@kaarina.fi::9eed43d1-d932-45f9-8353-7a49a0185814" providerId="AD" clId="Web-{A7FD1F23-AB1F-4202-8AB9-66CE8E5A03E8}" dt="2023-09-15T07:34:42.432" v="145" actId="20577"/>
        <pc:sldMkLst>
          <pc:docMk/>
          <pc:sldMk cId="827230497" sldId="296"/>
        </pc:sldMkLst>
        <pc:spChg chg="mod">
          <ac:chgData name="Karppanen Mirja" userId="S::mirja.karppanen@kaarina.fi::9eed43d1-d932-45f9-8353-7a49a0185814" providerId="AD" clId="Web-{A7FD1F23-AB1F-4202-8AB9-66CE8E5A03E8}" dt="2023-09-15T07:34:42.432" v="145" actId="20577"/>
          <ac:spMkLst>
            <pc:docMk/>
            <pc:sldMk cId="827230497" sldId="296"/>
            <ac:spMk id="3" creationId="{8939E895-4F10-8793-D545-AAA8FB344D9D}"/>
          </ac:spMkLst>
        </pc:spChg>
      </pc:sldChg>
    </pc:docChg>
  </pc:docChgLst>
  <pc:docChgLst>
    <pc:chgData name="Karppanen Mirja" userId="S::mirja.karppanen@kaarina.fi::9eed43d1-d932-45f9-8353-7a49a0185814" providerId="AD" clId="Web-{11C41C58-46F5-4078-9A65-0E2541DD9B95}"/>
    <pc:docChg chg="modSld">
      <pc:chgData name="Karppanen Mirja" userId="S::mirja.karppanen@kaarina.fi::9eed43d1-d932-45f9-8353-7a49a0185814" providerId="AD" clId="Web-{11C41C58-46F5-4078-9A65-0E2541DD9B95}" dt="2023-09-15T13:33:28.280" v="383" actId="20577"/>
      <pc:docMkLst>
        <pc:docMk/>
      </pc:docMkLst>
      <pc:sldChg chg="modSp">
        <pc:chgData name="Karppanen Mirja" userId="S::mirja.karppanen@kaarina.fi::9eed43d1-d932-45f9-8353-7a49a0185814" providerId="AD" clId="Web-{11C41C58-46F5-4078-9A65-0E2541DD9B95}" dt="2023-09-15T13:29:58.166" v="254" actId="20577"/>
        <pc:sldMkLst>
          <pc:docMk/>
          <pc:sldMk cId="2561618481" sldId="260"/>
        </pc:sldMkLst>
        <pc:spChg chg="mod">
          <ac:chgData name="Karppanen Mirja" userId="S::mirja.karppanen@kaarina.fi::9eed43d1-d932-45f9-8353-7a49a0185814" providerId="AD" clId="Web-{11C41C58-46F5-4078-9A65-0E2541DD9B95}" dt="2023-09-15T13:29:58.166" v="254" actId="20577"/>
          <ac:spMkLst>
            <pc:docMk/>
            <pc:sldMk cId="2561618481" sldId="260"/>
            <ac:spMk id="3" creationId="{8CDECF9D-2D5C-847D-A35E-8E3ADDF2E5FE}"/>
          </ac:spMkLst>
        </pc:spChg>
      </pc:sldChg>
      <pc:sldChg chg="modSp">
        <pc:chgData name="Karppanen Mirja" userId="S::mirja.karppanen@kaarina.fi::9eed43d1-d932-45f9-8353-7a49a0185814" providerId="AD" clId="Web-{11C41C58-46F5-4078-9A65-0E2541DD9B95}" dt="2023-09-15T13:30:32.198" v="263" actId="20577"/>
        <pc:sldMkLst>
          <pc:docMk/>
          <pc:sldMk cId="1466210177" sldId="266"/>
        </pc:sldMkLst>
        <pc:spChg chg="mod">
          <ac:chgData name="Karppanen Mirja" userId="S::mirja.karppanen@kaarina.fi::9eed43d1-d932-45f9-8353-7a49a0185814" providerId="AD" clId="Web-{11C41C58-46F5-4078-9A65-0E2541DD9B95}" dt="2023-09-15T13:30:32.198" v="263" actId="20577"/>
          <ac:spMkLst>
            <pc:docMk/>
            <pc:sldMk cId="1466210177" sldId="266"/>
            <ac:spMk id="3" creationId="{8CDECF9D-2D5C-847D-A35E-8E3ADDF2E5FE}"/>
          </ac:spMkLst>
        </pc:spChg>
      </pc:sldChg>
      <pc:sldChg chg="modSp">
        <pc:chgData name="Karppanen Mirja" userId="S::mirja.karppanen@kaarina.fi::9eed43d1-d932-45f9-8353-7a49a0185814" providerId="AD" clId="Web-{11C41C58-46F5-4078-9A65-0E2541DD9B95}" dt="2023-09-15T13:33:28.280" v="383" actId="20577"/>
        <pc:sldMkLst>
          <pc:docMk/>
          <pc:sldMk cId="2967376322" sldId="282"/>
        </pc:sldMkLst>
        <pc:spChg chg="mod">
          <ac:chgData name="Karppanen Mirja" userId="S::mirja.karppanen@kaarina.fi::9eed43d1-d932-45f9-8353-7a49a0185814" providerId="AD" clId="Web-{11C41C58-46F5-4078-9A65-0E2541DD9B95}" dt="2023-09-15T13:33:28.280" v="383" actId="20577"/>
          <ac:spMkLst>
            <pc:docMk/>
            <pc:sldMk cId="2967376322" sldId="282"/>
            <ac:spMk id="3" creationId="{00000000-0000-0000-0000-000000000000}"/>
          </ac:spMkLst>
        </pc:spChg>
      </pc:sldChg>
    </pc:docChg>
  </pc:docChgLst>
  <pc:docChgLst>
    <pc:chgData name="Pesonen Arja" userId="S::arja.pesonen@kaarina.fi::b2086697-d3c8-4408-9807-e92db9c15721" providerId="AD" clId="Web-{A8314D62-9EAF-4C9D-9713-9B4CC349D543}"/>
    <pc:docChg chg="modSld">
      <pc:chgData name="Pesonen Arja" userId="S::arja.pesonen@kaarina.fi::b2086697-d3c8-4408-9807-e92db9c15721" providerId="AD" clId="Web-{A8314D62-9EAF-4C9D-9713-9B4CC349D543}" dt="2022-09-05T08:02:57.305" v="167" actId="20577"/>
      <pc:docMkLst>
        <pc:docMk/>
      </pc:docMkLst>
      <pc:sldChg chg="modSp">
        <pc:chgData name="Pesonen Arja" userId="S::arja.pesonen@kaarina.fi::b2086697-d3c8-4408-9807-e92db9c15721" providerId="AD" clId="Web-{A8314D62-9EAF-4C9D-9713-9B4CC349D543}" dt="2022-09-05T08:02:57.305" v="167" actId="20577"/>
        <pc:sldMkLst>
          <pc:docMk/>
          <pc:sldMk cId="666385863" sldId="284"/>
        </pc:sldMkLst>
        <pc:spChg chg="mod">
          <ac:chgData name="Pesonen Arja" userId="S::arja.pesonen@kaarina.fi::b2086697-d3c8-4408-9807-e92db9c15721" providerId="AD" clId="Web-{A8314D62-9EAF-4C9D-9713-9B4CC349D543}" dt="2022-09-05T08:02:57.305" v="167" actId="20577"/>
          <ac:spMkLst>
            <pc:docMk/>
            <pc:sldMk cId="666385863" sldId="284"/>
            <ac:spMk id="3" creationId="{00000000-0000-0000-0000-000000000000}"/>
          </ac:spMkLst>
        </pc:spChg>
      </pc:sldChg>
    </pc:docChg>
  </pc:docChgLst>
  <pc:docChgLst>
    <pc:chgData name="Inkeroinen Hanna" userId="S::hanna.inkeroinen@kaarina.fi::5844f2ed-1876-40a7-b466-a2bdb6db6b86" providerId="AD" clId="Web-{096A4F20-4130-402C-830E-2512747FD8B1}"/>
    <pc:docChg chg="addSld modSld">
      <pc:chgData name="Inkeroinen Hanna" userId="S::hanna.inkeroinen@kaarina.fi::5844f2ed-1876-40a7-b466-a2bdb6db6b86" providerId="AD" clId="Web-{096A4F20-4130-402C-830E-2512747FD8B1}" dt="2022-08-03T07:07:50.051" v="353" actId="20577"/>
      <pc:docMkLst>
        <pc:docMk/>
      </pc:docMkLst>
      <pc:sldChg chg="modSp">
        <pc:chgData name="Inkeroinen Hanna" userId="S::hanna.inkeroinen@kaarina.fi::5844f2ed-1876-40a7-b466-a2bdb6db6b86" providerId="AD" clId="Web-{096A4F20-4130-402C-830E-2512747FD8B1}" dt="2022-08-03T07:04:51.585" v="294" actId="20577"/>
        <pc:sldMkLst>
          <pc:docMk/>
          <pc:sldMk cId="2561618481" sldId="260"/>
        </pc:sldMkLst>
        <pc:spChg chg="mod">
          <ac:chgData name="Inkeroinen Hanna" userId="S::hanna.inkeroinen@kaarina.fi::5844f2ed-1876-40a7-b466-a2bdb6db6b86" providerId="AD" clId="Web-{096A4F20-4130-402C-830E-2512747FD8B1}" dt="2022-08-03T07:04:51.585" v="294" actId="20577"/>
          <ac:spMkLst>
            <pc:docMk/>
            <pc:sldMk cId="2561618481" sldId="260"/>
            <ac:spMk id="3" creationId="{8CDECF9D-2D5C-847D-A35E-8E3ADDF2E5FE}"/>
          </ac:spMkLst>
        </pc:spChg>
      </pc:sldChg>
      <pc:sldChg chg="modSp">
        <pc:chgData name="Inkeroinen Hanna" userId="S::hanna.inkeroinen@kaarina.fi::5844f2ed-1876-40a7-b466-a2bdb6db6b86" providerId="AD" clId="Web-{096A4F20-4130-402C-830E-2512747FD8B1}" dt="2022-08-03T07:07:50.051" v="353" actId="20577"/>
        <pc:sldMkLst>
          <pc:docMk/>
          <pc:sldMk cId="1466210177" sldId="266"/>
        </pc:sldMkLst>
        <pc:spChg chg="mod">
          <ac:chgData name="Inkeroinen Hanna" userId="S::hanna.inkeroinen@kaarina.fi::5844f2ed-1876-40a7-b466-a2bdb6db6b86" providerId="AD" clId="Web-{096A4F20-4130-402C-830E-2512747FD8B1}" dt="2022-08-03T07:07:50.051" v="353" actId="20577"/>
          <ac:spMkLst>
            <pc:docMk/>
            <pc:sldMk cId="1466210177" sldId="266"/>
            <ac:spMk id="3" creationId="{8CDECF9D-2D5C-847D-A35E-8E3ADDF2E5FE}"/>
          </ac:spMkLst>
        </pc:spChg>
      </pc:sldChg>
      <pc:sldChg chg="modSp new">
        <pc:chgData name="Inkeroinen Hanna" userId="S::hanna.inkeroinen@kaarina.fi::5844f2ed-1876-40a7-b466-a2bdb6db6b86" providerId="AD" clId="Web-{096A4F20-4130-402C-830E-2512747FD8B1}" dt="2022-08-03T06:49:47.048" v="193" actId="20577"/>
        <pc:sldMkLst>
          <pc:docMk/>
          <pc:sldMk cId="187488092" sldId="277"/>
        </pc:sldMkLst>
        <pc:spChg chg="mod">
          <ac:chgData name="Inkeroinen Hanna" userId="S::hanna.inkeroinen@kaarina.fi::5844f2ed-1876-40a7-b466-a2bdb6db6b86" providerId="AD" clId="Web-{096A4F20-4130-402C-830E-2512747FD8B1}" dt="2022-08-03T06:44:43.567" v="4" actId="20577"/>
          <ac:spMkLst>
            <pc:docMk/>
            <pc:sldMk cId="187488092" sldId="277"/>
            <ac:spMk id="2" creationId="{DDD666F1-B19D-D499-502C-C01E912D5EE0}"/>
          </ac:spMkLst>
        </pc:spChg>
        <pc:spChg chg="mod">
          <ac:chgData name="Inkeroinen Hanna" userId="S::hanna.inkeroinen@kaarina.fi::5844f2ed-1876-40a7-b466-a2bdb6db6b86" providerId="AD" clId="Web-{096A4F20-4130-402C-830E-2512747FD8B1}" dt="2022-08-03T06:49:47.048" v="193" actId="20577"/>
          <ac:spMkLst>
            <pc:docMk/>
            <pc:sldMk cId="187488092" sldId="277"/>
            <ac:spMk id="3" creationId="{92728542-2F1B-0146-7483-407952365EBE}"/>
          </ac:spMkLst>
        </pc:spChg>
      </pc:sldChg>
    </pc:docChg>
  </pc:docChgLst>
  <pc:docChgLst>
    <pc:chgData name="Inkeroinen Hanna" userId="S::hanna.inkeroinen@kaarina.fi::5844f2ed-1876-40a7-b466-a2bdb6db6b86" providerId="AD" clId="Web-{7BE2389C-ACED-4064-AB31-8CB0DD129E09}"/>
    <pc:docChg chg="modSld">
      <pc:chgData name="Inkeroinen Hanna" userId="S::hanna.inkeroinen@kaarina.fi::5844f2ed-1876-40a7-b466-a2bdb6db6b86" providerId="AD" clId="Web-{7BE2389C-ACED-4064-AB31-8CB0DD129E09}" dt="2022-08-05T08:53:59.686" v="12" actId="20577"/>
      <pc:docMkLst>
        <pc:docMk/>
      </pc:docMkLst>
      <pc:sldChg chg="modSp">
        <pc:chgData name="Inkeroinen Hanna" userId="S::hanna.inkeroinen@kaarina.fi::5844f2ed-1876-40a7-b466-a2bdb6db6b86" providerId="AD" clId="Web-{7BE2389C-ACED-4064-AB31-8CB0DD129E09}" dt="2022-08-05T08:53:59.686" v="12" actId="20577"/>
        <pc:sldMkLst>
          <pc:docMk/>
          <pc:sldMk cId="94704185" sldId="272"/>
        </pc:sldMkLst>
        <pc:spChg chg="mod">
          <ac:chgData name="Inkeroinen Hanna" userId="S::hanna.inkeroinen@kaarina.fi::5844f2ed-1876-40a7-b466-a2bdb6db6b86" providerId="AD" clId="Web-{7BE2389C-ACED-4064-AB31-8CB0DD129E09}" dt="2022-08-05T08:53:59.686" v="12" actId="20577"/>
          <ac:spMkLst>
            <pc:docMk/>
            <pc:sldMk cId="94704185" sldId="272"/>
            <ac:spMk id="3" creationId="{1A01BC9F-4470-370A-480A-C586C7A2508D}"/>
          </ac:spMkLst>
        </pc:spChg>
      </pc:sldChg>
    </pc:docChg>
  </pc:docChgLst>
  <pc:docChgLst>
    <pc:chgData name="Karppanen Mirja" userId="S::mirja.karppanen@kaarina.fi::9eed43d1-d932-45f9-8353-7a49a0185814" providerId="AD" clId="Web-{3FFB3D31-6ABC-412B-994A-8C843C703DF8}"/>
    <pc:docChg chg="modSld">
      <pc:chgData name="Karppanen Mirja" userId="S::mirja.karppanen@kaarina.fi::9eed43d1-d932-45f9-8353-7a49a0185814" providerId="AD" clId="Web-{3FFB3D31-6ABC-412B-994A-8C843C703DF8}" dt="2023-09-15T06:12:11.710" v="173" actId="20577"/>
      <pc:docMkLst>
        <pc:docMk/>
      </pc:docMkLst>
      <pc:sldChg chg="modSp">
        <pc:chgData name="Karppanen Mirja" userId="S::mirja.karppanen@kaarina.fi::9eed43d1-d932-45f9-8353-7a49a0185814" providerId="AD" clId="Web-{3FFB3D31-6ABC-412B-994A-8C843C703DF8}" dt="2023-09-15T06:12:11.710" v="173" actId="20577"/>
        <pc:sldMkLst>
          <pc:docMk/>
          <pc:sldMk cId="2561618481" sldId="260"/>
        </pc:sldMkLst>
        <pc:spChg chg="mod">
          <ac:chgData name="Karppanen Mirja" userId="S::mirja.karppanen@kaarina.fi::9eed43d1-d932-45f9-8353-7a49a0185814" providerId="AD" clId="Web-{3FFB3D31-6ABC-412B-994A-8C843C703DF8}" dt="2023-09-15T06:12:11.710" v="173" actId="20577"/>
          <ac:spMkLst>
            <pc:docMk/>
            <pc:sldMk cId="2561618481" sldId="260"/>
            <ac:spMk id="3" creationId="{8CDECF9D-2D5C-847D-A35E-8E3ADDF2E5FE}"/>
          </ac:spMkLst>
        </pc:spChg>
      </pc:sldChg>
    </pc:docChg>
  </pc:docChgLst>
  <pc:docChgLst>
    <pc:chgData name="Karppanen Mirja" userId="S::mirja.karppanen@kaarina.fi::9eed43d1-d932-45f9-8353-7a49a0185814" providerId="AD" clId="Web-{5121D695-3941-448C-9D67-113AC906756B}"/>
    <pc:docChg chg="addSld modSld sldOrd">
      <pc:chgData name="Karppanen Mirja" userId="S::mirja.karppanen@kaarina.fi::9eed43d1-d932-45f9-8353-7a49a0185814" providerId="AD" clId="Web-{5121D695-3941-448C-9D67-113AC906756B}" dt="2023-09-15T07:26:34.585" v="1772" actId="20577"/>
      <pc:docMkLst>
        <pc:docMk/>
      </pc:docMkLst>
      <pc:sldChg chg="modSp">
        <pc:chgData name="Karppanen Mirja" userId="S::mirja.karppanen@kaarina.fi::9eed43d1-d932-45f9-8353-7a49a0185814" providerId="AD" clId="Web-{5121D695-3941-448C-9D67-113AC906756B}" dt="2023-09-15T06:28:27.926" v="216" actId="20577"/>
        <pc:sldMkLst>
          <pc:docMk/>
          <pc:sldMk cId="2561618481" sldId="260"/>
        </pc:sldMkLst>
        <pc:spChg chg="mod">
          <ac:chgData name="Karppanen Mirja" userId="S::mirja.karppanen@kaarina.fi::9eed43d1-d932-45f9-8353-7a49a0185814" providerId="AD" clId="Web-{5121D695-3941-448C-9D67-113AC906756B}" dt="2023-09-15T06:28:27.926" v="216" actId="20577"/>
          <ac:spMkLst>
            <pc:docMk/>
            <pc:sldMk cId="2561618481" sldId="260"/>
            <ac:spMk id="3" creationId="{8CDECF9D-2D5C-847D-A35E-8E3ADDF2E5FE}"/>
          </ac:spMkLst>
        </pc:spChg>
      </pc:sldChg>
      <pc:sldChg chg="modSp">
        <pc:chgData name="Karppanen Mirja" userId="S::mirja.karppanen@kaarina.fi::9eed43d1-d932-45f9-8353-7a49a0185814" providerId="AD" clId="Web-{5121D695-3941-448C-9D67-113AC906756B}" dt="2023-09-15T06:34:39.969" v="388" actId="20577"/>
        <pc:sldMkLst>
          <pc:docMk/>
          <pc:sldMk cId="1466210177" sldId="266"/>
        </pc:sldMkLst>
        <pc:spChg chg="mod">
          <ac:chgData name="Karppanen Mirja" userId="S::mirja.karppanen@kaarina.fi::9eed43d1-d932-45f9-8353-7a49a0185814" providerId="AD" clId="Web-{5121D695-3941-448C-9D67-113AC906756B}" dt="2023-09-15T06:34:39.969" v="388" actId="20577"/>
          <ac:spMkLst>
            <pc:docMk/>
            <pc:sldMk cId="1466210177" sldId="266"/>
            <ac:spMk id="3" creationId="{8CDECF9D-2D5C-847D-A35E-8E3ADDF2E5FE}"/>
          </ac:spMkLst>
        </pc:spChg>
      </pc:sldChg>
      <pc:sldChg chg="modSp">
        <pc:chgData name="Karppanen Mirja" userId="S::mirja.karppanen@kaarina.fi::9eed43d1-d932-45f9-8353-7a49a0185814" providerId="AD" clId="Web-{5121D695-3941-448C-9D67-113AC906756B}" dt="2023-09-15T07:25:15.473" v="1692" actId="20577"/>
        <pc:sldMkLst>
          <pc:docMk/>
          <pc:sldMk cId="3060214494" sldId="278"/>
        </pc:sldMkLst>
        <pc:spChg chg="mod">
          <ac:chgData name="Karppanen Mirja" userId="S::mirja.karppanen@kaarina.fi::9eed43d1-d932-45f9-8353-7a49a0185814" providerId="AD" clId="Web-{5121D695-3941-448C-9D67-113AC906756B}" dt="2023-09-15T07:25:15.473" v="1692" actId="20577"/>
          <ac:spMkLst>
            <pc:docMk/>
            <pc:sldMk cId="3060214494" sldId="278"/>
            <ac:spMk id="3" creationId="{00000000-0000-0000-0000-000000000000}"/>
          </ac:spMkLst>
        </pc:spChg>
      </pc:sldChg>
      <pc:sldChg chg="modSp">
        <pc:chgData name="Karppanen Mirja" userId="S::mirja.karppanen@kaarina.fi::9eed43d1-d932-45f9-8353-7a49a0185814" providerId="AD" clId="Web-{5121D695-3941-448C-9D67-113AC906756B}" dt="2023-09-15T06:42:30.500" v="672" actId="20577"/>
        <pc:sldMkLst>
          <pc:docMk/>
          <pc:sldMk cId="2967376322" sldId="282"/>
        </pc:sldMkLst>
        <pc:spChg chg="mod">
          <ac:chgData name="Karppanen Mirja" userId="S::mirja.karppanen@kaarina.fi::9eed43d1-d932-45f9-8353-7a49a0185814" providerId="AD" clId="Web-{5121D695-3941-448C-9D67-113AC906756B}" dt="2023-09-15T06:42:30.500" v="672" actId="20577"/>
          <ac:spMkLst>
            <pc:docMk/>
            <pc:sldMk cId="2967376322" sldId="282"/>
            <ac:spMk id="3" creationId="{00000000-0000-0000-0000-000000000000}"/>
          </ac:spMkLst>
        </pc:spChg>
      </pc:sldChg>
      <pc:sldChg chg="modSp">
        <pc:chgData name="Karppanen Mirja" userId="S::mirja.karppanen@kaarina.fi::9eed43d1-d932-45f9-8353-7a49a0185814" providerId="AD" clId="Web-{5121D695-3941-448C-9D67-113AC906756B}" dt="2023-09-15T06:23:43.323" v="97" actId="20577"/>
        <pc:sldMkLst>
          <pc:docMk/>
          <pc:sldMk cId="666385863" sldId="284"/>
        </pc:sldMkLst>
        <pc:spChg chg="mod">
          <ac:chgData name="Karppanen Mirja" userId="S::mirja.karppanen@kaarina.fi::9eed43d1-d932-45f9-8353-7a49a0185814" providerId="AD" clId="Web-{5121D695-3941-448C-9D67-113AC906756B}" dt="2023-09-15T06:23:43.323" v="97" actId="20577"/>
          <ac:spMkLst>
            <pc:docMk/>
            <pc:sldMk cId="666385863" sldId="284"/>
            <ac:spMk id="3" creationId="{00000000-0000-0000-0000-000000000000}"/>
          </ac:spMkLst>
        </pc:spChg>
      </pc:sldChg>
      <pc:sldChg chg="modSp new">
        <pc:chgData name="Karppanen Mirja" userId="S::mirja.karppanen@kaarina.fi::9eed43d1-d932-45f9-8353-7a49a0185814" providerId="AD" clId="Web-{5121D695-3941-448C-9D67-113AC906756B}" dt="2023-09-15T06:58:56.766" v="1011" actId="20577"/>
        <pc:sldMkLst>
          <pc:docMk/>
          <pc:sldMk cId="586125565" sldId="292"/>
        </pc:sldMkLst>
        <pc:spChg chg="mod">
          <ac:chgData name="Karppanen Mirja" userId="S::mirja.karppanen@kaarina.fi::9eed43d1-d932-45f9-8353-7a49a0185814" providerId="AD" clId="Web-{5121D695-3941-448C-9D67-113AC906756B}" dt="2023-09-15T06:48:10.339" v="701" actId="20577"/>
          <ac:spMkLst>
            <pc:docMk/>
            <pc:sldMk cId="586125565" sldId="292"/>
            <ac:spMk id="2" creationId="{A61DBB30-0251-3D55-9CD2-498669D626CC}"/>
          </ac:spMkLst>
        </pc:spChg>
        <pc:spChg chg="mod">
          <ac:chgData name="Karppanen Mirja" userId="S::mirja.karppanen@kaarina.fi::9eed43d1-d932-45f9-8353-7a49a0185814" providerId="AD" clId="Web-{5121D695-3941-448C-9D67-113AC906756B}" dt="2023-09-15T06:58:56.766" v="1011" actId="20577"/>
          <ac:spMkLst>
            <pc:docMk/>
            <pc:sldMk cId="586125565" sldId="292"/>
            <ac:spMk id="3" creationId="{D3381919-5152-6609-D850-5383C701A634}"/>
          </ac:spMkLst>
        </pc:spChg>
      </pc:sldChg>
      <pc:sldChg chg="modSp add replId">
        <pc:chgData name="Karppanen Mirja" userId="S::mirja.karppanen@kaarina.fi::9eed43d1-d932-45f9-8353-7a49a0185814" providerId="AD" clId="Web-{5121D695-3941-448C-9D67-113AC906756B}" dt="2023-09-15T06:57:23.982" v="1000" actId="20577"/>
        <pc:sldMkLst>
          <pc:docMk/>
          <pc:sldMk cId="2923883113" sldId="293"/>
        </pc:sldMkLst>
        <pc:spChg chg="mod">
          <ac:chgData name="Karppanen Mirja" userId="S::mirja.karppanen@kaarina.fi::9eed43d1-d932-45f9-8353-7a49a0185814" providerId="AD" clId="Web-{5121D695-3941-448C-9D67-113AC906756B}" dt="2023-09-15T06:57:23.982" v="1000" actId="20577"/>
          <ac:spMkLst>
            <pc:docMk/>
            <pc:sldMk cId="2923883113" sldId="293"/>
            <ac:spMk id="2" creationId="{00000000-0000-0000-0000-000000000000}"/>
          </ac:spMkLst>
        </pc:spChg>
      </pc:sldChg>
      <pc:sldChg chg="modSp add replId">
        <pc:chgData name="Karppanen Mirja" userId="S::mirja.karppanen@kaarina.fi::9eed43d1-d932-45f9-8353-7a49a0185814" providerId="AD" clId="Web-{5121D695-3941-448C-9D67-113AC906756B}" dt="2023-09-15T06:57:43.998" v="1010" actId="20577"/>
        <pc:sldMkLst>
          <pc:docMk/>
          <pc:sldMk cId="3187696469" sldId="294"/>
        </pc:sldMkLst>
        <pc:spChg chg="mod">
          <ac:chgData name="Karppanen Mirja" userId="S::mirja.karppanen@kaarina.fi::9eed43d1-d932-45f9-8353-7a49a0185814" providerId="AD" clId="Web-{5121D695-3941-448C-9D67-113AC906756B}" dt="2023-09-15T06:57:43.998" v="1010" actId="20577"/>
          <ac:spMkLst>
            <pc:docMk/>
            <pc:sldMk cId="3187696469" sldId="294"/>
            <ac:spMk id="2" creationId="{00000000-0000-0000-0000-000000000000}"/>
          </ac:spMkLst>
        </pc:spChg>
      </pc:sldChg>
      <pc:sldChg chg="modSp new ord">
        <pc:chgData name="Karppanen Mirja" userId="S::mirja.karppanen@kaarina.fi::9eed43d1-d932-45f9-8353-7a49a0185814" providerId="AD" clId="Web-{5121D695-3941-448C-9D67-113AC906756B}" dt="2023-09-15T07:18:35.179" v="1503" actId="20577"/>
        <pc:sldMkLst>
          <pc:docMk/>
          <pc:sldMk cId="1283400632" sldId="295"/>
        </pc:sldMkLst>
        <pc:spChg chg="mod">
          <ac:chgData name="Karppanen Mirja" userId="S::mirja.karppanen@kaarina.fi::9eed43d1-d932-45f9-8353-7a49a0185814" providerId="AD" clId="Web-{5121D695-3941-448C-9D67-113AC906756B}" dt="2023-09-15T07:00:32.878" v="1026" actId="20577"/>
          <ac:spMkLst>
            <pc:docMk/>
            <pc:sldMk cId="1283400632" sldId="295"/>
            <ac:spMk id="2" creationId="{65383F2F-82E3-080B-8F17-4C5F2A738ACD}"/>
          </ac:spMkLst>
        </pc:spChg>
        <pc:spChg chg="mod">
          <ac:chgData name="Karppanen Mirja" userId="S::mirja.karppanen@kaarina.fi::9eed43d1-d932-45f9-8353-7a49a0185814" providerId="AD" clId="Web-{5121D695-3941-448C-9D67-113AC906756B}" dt="2023-09-15T07:18:35.179" v="1503" actId="20577"/>
          <ac:spMkLst>
            <pc:docMk/>
            <pc:sldMk cId="1283400632" sldId="295"/>
            <ac:spMk id="3" creationId="{3987ADC1-E614-8E29-04A0-03648D07B3F3}"/>
          </ac:spMkLst>
        </pc:spChg>
      </pc:sldChg>
      <pc:sldChg chg="modSp new">
        <pc:chgData name="Karppanen Mirja" userId="S::mirja.karppanen@kaarina.fi::9eed43d1-d932-45f9-8353-7a49a0185814" providerId="AD" clId="Web-{5121D695-3941-448C-9D67-113AC906756B}" dt="2023-09-15T07:26:34.585" v="1772" actId="20577"/>
        <pc:sldMkLst>
          <pc:docMk/>
          <pc:sldMk cId="827230497" sldId="296"/>
        </pc:sldMkLst>
        <pc:spChg chg="mod">
          <ac:chgData name="Karppanen Mirja" userId="S::mirja.karppanen@kaarina.fi::9eed43d1-d932-45f9-8353-7a49a0185814" providerId="AD" clId="Web-{5121D695-3941-448C-9D67-113AC906756B}" dt="2023-09-15T07:19:14.102" v="1524" actId="20577"/>
          <ac:spMkLst>
            <pc:docMk/>
            <pc:sldMk cId="827230497" sldId="296"/>
            <ac:spMk id="2" creationId="{C995F93A-B837-8F1B-BBC0-043345B068FB}"/>
          </ac:spMkLst>
        </pc:spChg>
        <pc:spChg chg="mod">
          <ac:chgData name="Karppanen Mirja" userId="S::mirja.karppanen@kaarina.fi::9eed43d1-d932-45f9-8353-7a49a0185814" providerId="AD" clId="Web-{5121D695-3941-448C-9D67-113AC906756B}" dt="2023-09-15T07:26:34.585" v="1772" actId="20577"/>
          <ac:spMkLst>
            <pc:docMk/>
            <pc:sldMk cId="827230497" sldId="296"/>
            <ac:spMk id="3" creationId="{8939E895-4F10-8793-D545-AAA8FB344D9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8BDD61-0F96-4674-BC84-CF0AF506348D}"/>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i-FI">
              <a:latin typeface="Arial" panose="020B0604020202020204" pitchFamily="34" charset="0"/>
            </a:endParaRPr>
          </a:p>
        </p:txBody>
      </p:sp>
      <p:sp>
        <p:nvSpPr>
          <p:cNvPr id="3" name="Date Placeholder 2">
            <a:extLst>
              <a:ext uri="{FF2B5EF4-FFF2-40B4-BE49-F238E27FC236}">
                <a16:creationId xmlns:a16="http://schemas.microsoft.com/office/drawing/2014/main" id="{83ADB7E0-2B4F-4D9C-84BE-22F9A60FB4AC}"/>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353D0D5-7DA0-4989-8F37-CC63790207DE}" type="datetimeFigureOut">
              <a:rPr lang="fi-FI" smtClean="0">
                <a:latin typeface="Arial" panose="020B0604020202020204" pitchFamily="34" charset="0"/>
              </a:rPr>
              <a:t>9.1.2024</a:t>
            </a:fld>
            <a:endParaRPr lang="fi-FI">
              <a:latin typeface="Arial" panose="020B0604020202020204" pitchFamily="34" charset="0"/>
            </a:endParaRPr>
          </a:p>
        </p:txBody>
      </p:sp>
      <p:sp>
        <p:nvSpPr>
          <p:cNvPr id="4" name="Footer Placeholder 3">
            <a:extLst>
              <a:ext uri="{FF2B5EF4-FFF2-40B4-BE49-F238E27FC236}">
                <a16:creationId xmlns:a16="http://schemas.microsoft.com/office/drawing/2014/main" id="{FE93F6E4-C3D9-4BAD-B8F0-F567A37B0D08}"/>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i-FI">
              <a:latin typeface="Arial" panose="020B0604020202020204" pitchFamily="34" charset="0"/>
            </a:endParaRPr>
          </a:p>
        </p:txBody>
      </p:sp>
      <p:sp>
        <p:nvSpPr>
          <p:cNvPr id="5" name="Slide Number Placeholder 4">
            <a:extLst>
              <a:ext uri="{FF2B5EF4-FFF2-40B4-BE49-F238E27FC236}">
                <a16:creationId xmlns:a16="http://schemas.microsoft.com/office/drawing/2014/main" id="{F258A579-AD9D-4AD2-8B52-DE01EDD5B938}"/>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C7E4041-C496-4917-BB92-54D6546D6D6B}" type="slidenum">
              <a:rPr lang="fi-FI" smtClean="0">
                <a:latin typeface="Arial" panose="020B0604020202020204" pitchFamily="34" charset="0"/>
              </a:rPr>
              <a:t>‹#›</a:t>
            </a:fld>
            <a:endParaRPr lang="fi-FI">
              <a:latin typeface="Arial" panose="020B0604020202020204" pitchFamily="34" charset="0"/>
            </a:endParaRPr>
          </a:p>
        </p:txBody>
      </p:sp>
    </p:spTree>
    <p:extLst>
      <p:ext uri="{BB962C8B-B14F-4D97-AF65-F5344CB8AC3E}">
        <p14:creationId xmlns:p14="http://schemas.microsoft.com/office/powerpoint/2010/main" val="1669928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fi-FI"/>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7B118B42-4BCF-41B0-BA23-0B48593CA20E}" type="datetimeFigureOut">
              <a:rPr lang="fi-FI" smtClean="0"/>
              <a:pPr/>
              <a:t>9.1.2024</a:t>
            </a:fld>
            <a:endParaRPr lang="fi-FI"/>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fi-FI"/>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586223A4-B1D1-4F4B-A8D9-73FD175DA76B}" type="slidenum">
              <a:rPr lang="fi-FI" smtClean="0"/>
              <a:pPr/>
              <a:t>‹#›</a:t>
            </a:fld>
            <a:endParaRPr lang="fi-FI"/>
          </a:p>
        </p:txBody>
      </p:sp>
    </p:spTree>
    <p:extLst>
      <p:ext uri="{BB962C8B-B14F-4D97-AF65-F5344CB8AC3E}">
        <p14:creationId xmlns:p14="http://schemas.microsoft.com/office/powerpoint/2010/main" val="4057745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tsikkodia" preserve="1" userDrawn="1">
  <p:cSld name="title_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47643E7-A8EF-4584-AA25-71AD8EA39BC6}"/>
              </a:ext>
              <a:ext uri="{C183D7F6-B498-43B3-948B-1728B52AA6E4}">
                <adec:decorative xmlns="" xmlns:adec="http://schemas.microsoft.com/office/drawing/2017/decorative" val="1"/>
              </a:ext>
            </a:extLst>
          </p:cNvPr>
          <p:cNvSpPr/>
          <p:nvPr userDrawn="1"/>
        </p:nvSpPr>
        <p:spPr>
          <a:xfrm>
            <a:off x="0" y="0"/>
            <a:ext cx="12192000" cy="6858000"/>
          </a:xfrm>
          <a:prstGeom prst="rect">
            <a:avLst/>
          </a:prstGeom>
          <a:solidFill>
            <a:srgbClr val="0071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latin typeface="Arial" panose="020B0604020202020204" pitchFamily="34" charset="0"/>
            </a:endParaRPr>
          </a:p>
        </p:txBody>
      </p:sp>
      <p:grpSp>
        <p:nvGrpSpPr>
          <p:cNvPr id="3" name="Group 2">
            <a:extLst>
              <a:ext uri="{FF2B5EF4-FFF2-40B4-BE49-F238E27FC236}">
                <a16:creationId xmlns:a16="http://schemas.microsoft.com/office/drawing/2014/main" id="{61CBA940-5FC3-4EB3-B8D9-EB653D342F23}"/>
              </a:ext>
              <a:ext uri="{C183D7F6-B498-43B3-948B-1728B52AA6E4}">
                <adec:decorative xmlns="" xmlns:adec="http://schemas.microsoft.com/office/drawing/2017/decorative" val="1"/>
              </a:ext>
            </a:extLst>
          </p:cNvPr>
          <p:cNvGrpSpPr/>
          <p:nvPr userDrawn="1"/>
        </p:nvGrpSpPr>
        <p:grpSpPr>
          <a:xfrm>
            <a:off x="9383277" y="804937"/>
            <a:ext cx="2085617" cy="5643488"/>
            <a:chOff x="9383277" y="804937"/>
            <a:chExt cx="2085617" cy="5643488"/>
          </a:xfrm>
        </p:grpSpPr>
        <p:sp>
          <p:nvSpPr>
            <p:cNvPr id="13" name="Freeform 16">
              <a:extLst>
                <a:ext uri="{FF2B5EF4-FFF2-40B4-BE49-F238E27FC236}">
                  <a16:creationId xmlns:a16="http://schemas.microsoft.com/office/drawing/2014/main" id="{A9A08C3E-8FBF-4903-A7F2-DFFF88388647}"/>
                </a:ext>
              </a:extLst>
            </p:cNvPr>
            <p:cNvSpPr>
              <a:spLocks noEditPoints="1"/>
            </p:cNvSpPr>
            <p:nvPr userDrawn="1"/>
          </p:nvSpPr>
          <p:spPr bwMode="auto">
            <a:xfrm>
              <a:off x="9383277" y="804937"/>
              <a:ext cx="2085617" cy="1110633"/>
            </a:xfrm>
            <a:custGeom>
              <a:avLst/>
              <a:gdLst>
                <a:gd name="T0" fmla="*/ 5 w 352"/>
                <a:gd name="T1" fmla="*/ 53 h 187"/>
                <a:gd name="T2" fmla="*/ 51 w 352"/>
                <a:gd name="T3" fmla="*/ 73 h 187"/>
                <a:gd name="T4" fmla="*/ 118 w 352"/>
                <a:gd name="T5" fmla="*/ 51 h 187"/>
                <a:gd name="T6" fmla="*/ 176 w 352"/>
                <a:gd name="T7" fmla="*/ 74 h 187"/>
                <a:gd name="T8" fmla="*/ 235 w 352"/>
                <a:gd name="T9" fmla="*/ 51 h 187"/>
                <a:gd name="T10" fmla="*/ 236 w 352"/>
                <a:gd name="T11" fmla="*/ 52 h 187"/>
                <a:gd name="T12" fmla="*/ 239 w 352"/>
                <a:gd name="T13" fmla="*/ 55 h 187"/>
                <a:gd name="T14" fmla="*/ 344 w 352"/>
                <a:gd name="T15" fmla="*/ 57 h 187"/>
                <a:gd name="T16" fmla="*/ 344 w 352"/>
                <a:gd name="T17" fmla="*/ 56 h 187"/>
                <a:gd name="T18" fmla="*/ 351 w 352"/>
                <a:gd name="T19" fmla="*/ 48 h 187"/>
                <a:gd name="T20" fmla="*/ 352 w 352"/>
                <a:gd name="T21" fmla="*/ 15 h 187"/>
                <a:gd name="T22" fmla="*/ 352 w 352"/>
                <a:gd name="T23" fmla="*/ 3 h 187"/>
                <a:gd name="T24" fmla="*/ 352 w 352"/>
                <a:gd name="T25" fmla="*/ 0 h 187"/>
                <a:gd name="T26" fmla="*/ 350 w 352"/>
                <a:gd name="T27" fmla="*/ 2 h 187"/>
                <a:gd name="T28" fmla="*/ 235 w 352"/>
                <a:gd name="T29" fmla="*/ 2 h 187"/>
                <a:gd name="T30" fmla="*/ 234 w 352"/>
                <a:gd name="T31" fmla="*/ 1 h 187"/>
                <a:gd name="T32" fmla="*/ 234 w 352"/>
                <a:gd name="T33" fmla="*/ 2 h 187"/>
                <a:gd name="T34" fmla="*/ 119 w 352"/>
                <a:gd name="T35" fmla="*/ 2 h 187"/>
                <a:gd name="T36" fmla="*/ 118 w 352"/>
                <a:gd name="T37" fmla="*/ 1 h 187"/>
                <a:gd name="T38" fmla="*/ 117 w 352"/>
                <a:gd name="T39" fmla="*/ 2 h 187"/>
                <a:gd name="T40" fmla="*/ 2 w 352"/>
                <a:gd name="T41" fmla="*/ 2 h 187"/>
                <a:gd name="T42" fmla="*/ 0 w 352"/>
                <a:gd name="T43" fmla="*/ 0 h 187"/>
                <a:gd name="T44" fmla="*/ 0 w 352"/>
                <a:gd name="T45" fmla="*/ 3 h 187"/>
                <a:gd name="T46" fmla="*/ 0 w 352"/>
                <a:gd name="T47" fmla="*/ 14 h 187"/>
                <a:gd name="T48" fmla="*/ 1 w 352"/>
                <a:gd name="T49" fmla="*/ 46 h 187"/>
                <a:gd name="T50" fmla="*/ 5 w 352"/>
                <a:gd name="T51" fmla="*/ 53 h 187"/>
                <a:gd name="T52" fmla="*/ 352 w 352"/>
                <a:gd name="T53" fmla="*/ 110 h 187"/>
                <a:gd name="T54" fmla="*/ 352 w 352"/>
                <a:gd name="T55" fmla="*/ 107 h 187"/>
                <a:gd name="T56" fmla="*/ 350 w 352"/>
                <a:gd name="T57" fmla="*/ 109 h 187"/>
                <a:gd name="T58" fmla="*/ 235 w 352"/>
                <a:gd name="T59" fmla="*/ 109 h 187"/>
                <a:gd name="T60" fmla="*/ 234 w 352"/>
                <a:gd name="T61" fmla="*/ 108 h 187"/>
                <a:gd name="T62" fmla="*/ 234 w 352"/>
                <a:gd name="T63" fmla="*/ 109 h 187"/>
                <a:gd name="T64" fmla="*/ 119 w 352"/>
                <a:gd name="T65" fmla="*/ 109 h 187"/>
                <a:gd name="T66" fmla="*/ 118 w 352"/>
                <a:gd name="T67" fmla="*/ 108 h 187"/>
                <a:gd name="T68" fmla="*/ 117 w 352"/>
                <a:gd name="T69" fmla="*/ 109 h 187"/>
                <a:gd name="T70" fmla="*/ 2 w 352"/>
                <a:gd name="T71" fmla="*/ 109 h 187"/>
                <a:gd name="T72" fmla="*/ 0 w 352"/>
                <a:gd name="T73" fmla="*/ 107 h 187"/>
                <a:gd name="T74" fmla="*/ 0 w 352"/>
                <a:gd name="T75" fmla="*/ 110 h 187"/>
                <a:gd name="T76" fmla="*/ 0 w 352"/>
                <a:gd name="T77" fmla="*/ 121 h 187"/>
                <a:gd name="T78" fmla="*/ 1 w 352"/>
                <a:gd name="T79" fmla="*/ 153 h 187"/>
                <a:gd name="T80" fmla="*/ 5 w 352"/>
                <a:gd name="T81" fmla="*/ 160 h 187"/>
                <a:gd name="T82" fmla="*/ 51 w 352"/>
                <a:gd name="T83" fmla="*/ 180 h 187"/>
                <a:gd name="T84" fmla="*/ 118 w 352"/>
                <a:gd name="T85" fmla="*/ 158 h 187"/>
                <a:gd name="T86" fmla="*/ 176 w 352"/>
                <a:gd name="T87" fmla="*/ 181 h 187"/>
                <a:gd name="T88" fmla="*/ 235 w 352"/>
                <a:gd name="T89" fmla="*/ 158 h 187"/>
                <a:gd name="T90" fmla="*/ 236 w 352"/>
                <a:gd name="T91" fmla="*/ 159 h 187"/>
                <a:gd name="T92" fmla="*/ 239 w 352"/>
                <a:gd name="T93" fmla="*/ 162 h 187"/>
                <a:gd name="T94" fmla="*/ 344 w 352"/>
                <a:gd name="T95" fmla="*/ 164 h 187"/>
                <a:gd name="T96" fmla="*/ 344 w 352"/>
                <a:gd name="T97" fmla="*/ 163 h 187"/>
                <a:gd name="T98" fmla="*/ 351 w 352"/>
                <a:gd name="T99" fmla="*/ 154 h 187"/>
                <a:gd name="T100" fmla="*/ 352 w 352"/>
                <a:gd name="T101" fmla="*/ 122 h 187"/>
                <a:gd name="T102" fmla="*/ 352 w 352"/>
                <a:gd name="T103" fmla="*/ 11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2" h="187">
                  <a:moveTo>
                    <a:pt x="5" y="53"/>
                  </a:moveTo>
                  <a:cubicBezTo>
                    <a:pt x="18" y="65"/>
                    <a:pt x="34" y="72"/>
                    <a:pt x="51" y="73"/>
                  </a:cubicBezTo>
                  <a:cubicBezTo>
                    <a:pt x="77" y="76"/>
                    <a:pt x="99" y="68"/>
                    <a:pt x="118" y="51"/>
                  </a:cubicBezTo>
                  <a:cubicBezTo>
                    <a:pt x="137" y="66"/>
                    <a:pt x="157" y="74"/>
                    <a:pt x="176" y="74"/>
                  </a:cubicBezTo>
                  <a:cubicBezTo>
                    <a:pt x="196" y="74"/>
                    <a:pt x="215" y="66"/>
                    <a:pt x="235" y="51"/>
                  </a:cubicBezTo>
                  <a:cubicBezTo>
                    <a:pt x="235" y="51"/>
                    <a:pt x="236" y="52"/>
                    <a:pt x="236" y="52"/>
                  </a:cubicBezTo>
                  <a:cubicBezTo>
                    <a:pt x="237" y="53"/>
                    <a:pt x="238" y="54"/>
                    <a:pt x="239" y="55"/>
                  </a:cubicBezTo>
                  <a:cubicBezTo>
                    <a:pt x="270" y="80"/>
                    <a:pt x="313" y="80"/>
                    <a:pt x="344" y="57"/>
                  </a:cubicBezTo>
                  <a:cubicBezTo>
                    <a:pt x="344" y="56"/>
                    <a:pt x="344" y="56"/>
                    <a:pt x="344" y="56"/>
                  </a:cubicBezTo>
                  <a:cubicBezTo>
                    <a:pt x="348" y="54"/>
                    <a:pt x="351" y="51"/>
                    <a:pt x="351" y="48"/>
                  </a:cubicBezTo>
                  <a:cubicBezTo>
                    <a:pt x="352" y="37"/>
                    <a:pt x="352" y="26"/>
                    <a:pt x="352" y="15"/>
                  </a:cubicBezTo>
                  <a:cubicBezTo>
                    <a:pt x="352" y="11"/>
                    <a:pt x="352" y="7"/>
                    <a:pt x="352" y="3"/>
                  </a:cubicBezTo>
                  <a:cubicBezTo>
                    <a:pt x="352" y="0"/>
                    <a:pt x="352" y="0"/>
                    <a:pt x="352" y="0"/>
                  </a:cubicBezTo>
                  <a:cubicBezTo>
                    <a:pt x="350" y="2"/>
                    <a:pt x="350" y="2"/>
                    <a:pt x="350" y="2"/>
                  </a:cubicBezTo>
                  <a:cubicBezTo>
                    <a:pt x="315" y="32"/>
                    <a:pt x="269" y="32"/>
                    <a:pt x="235" y="2"/>
                  </a:cubicBezTo>
                  <a:cubicBezTo>
                    <a:pt x="234" y="1"/>
                    <a:pt x="234" y="1"/>
                    <a:pt x="234" y="1"/>
                  </a:cubicBezTo>
                  <a:cubicBezTo>
                    <a:pt x="234" y="2"/>
                    <a:pt x="234" y="2"/>
                    <a:pt x="234" y="2"/>
                  </a:cubicBezTo>
                  <a:cubicBezTo>
                    <a:pt x="199" y="32"/>
                    <a:pt x="153" y="32"/>
                    <a:pt x="119" y="2"/>
                  </a:cubicBezTo>
                  <a:cubicBezTo>
                    <a:pt x="118" y="1"/>
                    <a:pt x="118" y="1"/>
                    <a:pt x="118" y="1"/>
                  </a:cubicBezTo>
                  <a:cubicBezTo>
                    <a:pt x="117" y="2"/>
                    <a:pt x="117" y="2"/>
                    <a:pt x="117" y="2"/>
                  </a:cubicBezTo>
                  <a:cubicBezTo>
                    <a:pt x="79" y="33"/>
                    <a:pt x="41" y="33"/>
                    <a:pt x="2" y="2"/>
                  </a:cubicBezTo>
                  <a:cubicBezTo>
                    <a:pt x="0" y="0"/>
                    <a:pt x="0" y="0"/>
                    <a:pt x="0" y="0"/>
                  </a:cubicBezTo>
                  <a:cubicBezTo>
                    <a:pt x="0" y="3"/>
                    <a:pt x="0" y="3"/>
                    <a:pt x="0" y="3"/>
                  </a:cubicBezTo>
                  <a:cubicBezTo>
                    <a:pt x="0" y="7"/>
                    <a:pt x="0" y="10"/>
                    <a:pt x="0" y="14"/>
                  </a:cubicBezTo>
                  <a:cubicBezTo>
                    <a:pt x="0" y="25"/>
                    <a:pt x="0" y="35"/>
                    <a:pt x="1" y="46"/>
                  </a:cubicBezTo>
                  <a:cubicBezTo>
                    <a:pt x="1" y="48"/>
                    <a:pt x="3" y="51"/>
                    <a:pt x="5" y="53"/>
                  </a:cubicBezTo>
                  <a:close/>
                  <a:moveTo>
                    <a:pt x="352" y="110"/>
                  </a:moveTo>
                  <a:cubicBezTo>
                    <a:pt x="352" y="107"/>
                    <a:pt x="352" y="107"/>
                    <a:pt x="352" y="107"/>
                  </a:cubicBezTo>
                  <a:cubicBezTo>
                    <a:pt x="350" y="109"/>
                    <a:pt x="350" y="109"/>
                    <a:pt x="350" y="109"/>
                  </a:cubicBezTo>
                  <a:cubicBezTo>
                    <a:pt x="315" y="139"/>
                    <a:pt x="269" y="139"/>
                    <a:pt x="235" y="109"/>
                  </a:cubicBezTo>
                  <a:cubicBezTo>
                    <a:pt x="234" y="108"/>
                    <a:pt x="234" y="108"/>
                    <a:pt x="234" y="108"/>
                  </a:cubicBezTo>
                  <a:cubicBezTo>
                    <a:pt x="234" y="109"/>
                    <a:pt x="234" y="109"/>
                    <a:pt x="234" y="109"/>
                  </a:cubicBezTo>
                  <a:cubicBezTo>
                    <a:pt x="199" y="139"/>
                    <a:pt x="153" y="139"/>
                    <a:pt x="119" y="109"/>
                  </a:cubicBezTo>
                  <a:cubicBezTo>
                    <a:pt x="118" y="108"/>
                    <a:pt x="118" y="108"/>
                    <a:pt x="118" y="108"/>
                  </a:cubicBezTo>
                  <a:cubicBezTo>
                    <a:pt x="117" y="109"/>
                    <a:pt x="117" y="109"/>
                    <a:pt x="117" y="109"/>
                  </a:cubicBezTo>
                  <a:cubicBezTo>
                    <a:pt x="79" y="139"/>
                    <a:pt x="41" y="140"/>
                    <a:pt x="2" y="109"/>
                  </a:cubicBezTo>
                  <a:cubicBezTo>
                    <a:pt x="0" y="107"/>
                    <a:pt x="0" y="107"/>
                    <a:pt x="0" y="107"/>
                  </a:cubicBezTo>
                  <a:cubicBezTo>
                    <a:pt x="0" y="110"/>
                    <a:pt x="0" y="110"/>
                    <a:pt x="0" y="110"/>
                  </a:cubicBezTo>
                  <a:cubicBezTo>
                    <a:pt x="0" y="114"/>
                    <a:pt x="0" y="117"/>
                    <a:pt x="0" y="121"/>
                  </a:cubicBezTo>
                  <a:cubicBezTo>
                    <a:pt x="0" y="132"/>
                    <a:pt x="0" y="142"/>
                    <a:pt x="1" y="153"/>
                  </a:cubicBezTo>
                  <a:cubicBezTo>
                    <a:pt x="1" y="155"/>
                    <a:pt x="3" y="158"/>
                    <a:pt x="5" y="160"/>
                  </a:cubicBezTo>
                  <a:cubicBezTo>
                    <a:pt x="18" y="172"/>
                    <a:pt x="34" y="179"/>
                    <a:pt x="51" y="180"/>
                  </a:cubicBezTo>
                  <a:cubicBezTo>
                    <a:pt x="77" y="183"/>
                    <a:pt x="99" y="175"/>
                    <a:pt x="118" y="158"/>
                  </a:cubicBezTo>
                  <a:cubicBezTo>
                    <a:pt x="137" y="173"/>
                    <a:pt x="157" y="181"/>
                    <a:pt x="176" y="181"/>
                  </a:cubicBezTo>
                  <a:cubicBezTo>
                    <a:pt x="196" y="181"/>
                    <a:pt x="215" y="173"/>
                    <a:pt x="235" y="158"/>
                  </a:cubicBezTo>
                  <a:cubicBezTo>
                    <a:pt x="235" y="158"/>
                    <a:pt x="236" y="159"/>
                    <a:pt x="236" y="159"/>
                  </a:cubicBezTo>
                  <a:cubicBezTo>
                    <a:pt x="237" y="160"/>
                    <a:pt x="238" y="161"/>
                    <a:pt x="239" y="162"/>
                  </a:cubicBezTo>
                  <a:cubicBezTo>
                    <a:pt x="270" y="187"/>
                    <a:pt x="313" y="187"/>
                    <a:pt x="344" y="164"/>
                  </a:cubicBezTo>
                  <a:cubicBezTo>
                    <a:pt x="344" y="163"/>
                    <a:pt x="344" y="163"/>
                    <a:pt x="344" y="163"/>
                  </a:cubicBezTo>
                  <a:cubicBezTo>
                    <a:pt x="348" y="161"/>
                    <a:pt x="351" y="158"/>
                    <a:pt x="351" y="154"/>
                  </a:cubicBezTo>
                  <a:cubicBezTo>
                    <a:pt x="352" y="144"/>
                    <a:pt x="352" y="133"/>
                    <a:pt x="352" y="122"/>
                  </a:cubicBezTo>
                  <a:cubicBezTo>
                    <a:pt x="352" y="118"/>
                    <a:pt x="352" y="114"/>
                    <a:pt x="352" y="110"/>
                  </a:cubicBezTo>
                  <a:close/>
                </a:path>
              </a:pathLst>
            </a:custGeom>
            <a:solidFill>
              <a:srgbClr val="15BE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noProof="0">
                <a:latin typeface="Arial" panose="020B0604020202020204" pitchFamily="34" charset="0"/>
              </a:endParaRPr>
            </a:p>
          </p:txBody>
        </p:sp>
        <p:sp>
          <p:nvSpPr>
            <p:cNvPr id="16" name="Freeform 15">
              <a:extLst>
                <a:ext uri="{FF2B5EF4-FFF2-40B4-BE49-F238E27FC236}">
                  <a16:creationId xmlns:a16="http://schemas.microsoft.com/office/drawing/2014/main" id="{56EE583A-AF0B-47DF-8F18-7863938F52D7}"/>
                </a:ext>
              </a:extLst>
            </p:cNvPr>
            <p:cNvSpPr>
              <a:spLocks noEditPoints="1"/>
            </p:cNvSpPr>
            <p:nvPr userDrawn="1"/>
          </p:nvSpPr>
          <p:spPr bwMode="auto">
            <a:xfrm>
              <a:off x="9551781" y="6015483"/>
              <a:ext cx="1917113" cy="432942"/>
            </a:xfrm>
            <a:custGeom>
              <a:avLst/>
              <a:gdLst>
                <a:gd name="T0" fmla="*/ 127 w 969"/>
                <a:gd name="T1" fmla="*/ 2 h 219"/>
                <a:gd name="T2" fmla="*/ 35 w 969"/>
                <a:gd name="T3" fmla="*/ 2 h 219"/>
                <a:gd name="T4" fmla="*/ 0 w 969"/>
                <a:gd name="T5" fmla="*/ 213 h 219"/>
                <a:gd name="T6" fmla="*/ 35 w 969"/>
                <a:gd name="T7" fmla="*/ 114 h 219"/>
                <a:gd name="T8" fmla="*/ 182 w 969"/>
                <a:gd name="T9" fmla="*/ 213 h 219"/>
                <a:gd name="T10" fmla="*/ 167 w 969"/>
                <a:gd name="T11" fmla="*/ 2 h 219"/>
                <a:gd name="T12" fmla="*/ 183 w 969"/>
                <a:gd name="T13" fmla="*/ 100 h 219"/>
                <a:gd name="T14" fmla="*/ 185 w 969"/>
                <a:gd name="T15" fmla="*/ 104 h 219"/>
                <a:gd name="T16" fmla="*/ 196 w 969"/>
                <a:gd name="T17" fmla="*/ 107 h 219"/>
                <a:gd name="T18" fmla="*/ 241 w 969"/>
                <a:gd name="T19" fmla="*/ 80 h 219"/>
                <a:gd name="T20" fmla="*/ 276 w 969"/>
                <a:gd name="T21" fmla="*/ 118 h 219"/>
                <a:gd name="T22" fmla="*/ 174 w 969"/>
                <a:gd name="T23" fmla="*/ 170 h 219"/>
                <a:gd name="T24" fmla="*/ 276 w 969"/>
                <a:gd name="T25" fmla="*/ 201 h 219"/>
                <a:gd name="T26" fmla="*/ 309 w 969"/>
                <a:gd name="T27" fmla="*/ 213 h 219"/>
                <a:gd name="T28" fmla="*/ 297 w 969"/>
                <a:gd name="T29" fmla="*/ 73 h 219"/>
                <a:gd name="T30" fmla="*/ 276 w 969"/>
                <a:gd name="T31" fmla="*/ 179 h 219"/>
                <a:gd name="T32" fmla="*/ 210 w 969"/>
                <a:gd name="T33" fmla="*/ 168 h 219"/>
                <a:gd name="T34" fmla="*/ 276 w 969"/>
                <a:gd name="T35" fmla="*/ 141 h 219"/>
                <a:gd name="T36" fmla="*/ 587 w 969"/>
                <a:gd name="T37" fmla="*/ 59 h 219"/>
                <a:gd name="T38" fmla="*/ 534 w 969"/>
                <a:gd name="T39" fmla="*/ 73 h 219"/>
                <a:gd name="T40" fmla="*/ 500 w 969"/>
                <a:gd name="T41" fmla="*/ 59 h 219"/>
                <a:gd name="T42" fmla="*/ 534 w 969"/>
                <a:gd name="T43" fmla="*/ 213 h 219"/>
                <a:gd name="T44" fmla="*/ 563 w 969"/>
                <a:gd name="T45" fmla="*/ 84 h 219"/>
                <a:gd name="T46" fmla="*/ 589 w 969"/>
                <a:gd name="T47" fmla="*/ 91 h 219"/>
                <a:gd name="T48" fmla="*/ 589 w 969"/>
                <a:gd name="T49" fmla="*/ 60 h 219"/>
                <a:gd name="T50" fmla="*/ 606 w 969"/>
                <a:gd name="T51" fmla="*/ 213 h 219"/>
                <a:gd name="T52" fmla="*/ 641 w 969"/>
                <a:gd name="T53" fmla="*/ 59 h 219"/>
                <a:gd name="T54" fmla="*/ 606 w 969"/>
                <a:gd name="T55" fmla="*/ 213 h 219"/>
                <a:gd name="T56" fmla="*/ 604 w 969"/>
                <a:gd name="T57" fmla="*/ 19 h 219"/>
                <a:gd name="T58" fmla="*/ 643 w 969"/>
                <a:gd name="T59" fmla="*/ 19 h 219"/>
                <a:gd name="T60" fmla="*/ 795 w 969"/>
                <a:gd name="T61" fmla="*/ 64 h 219"/>
                <a:gd name="T62" fmla="*/ 709 w 969"/>
                <a:gd name="T63" fmla="*/ 74 h 219"/>
                <a:gd name="T64" fmla="*/ 676 w 969"/>
                <a:gd name="T65" fmla="*/ 59 h 219"/>
                <a:gd name="T66" fmla="*/ 709 w 969"/>
                <a:gd name="T67" fmla="*/ 213 h 219"/>
                <a:gd name="T68" fmla="*/ 747 w 969"/>
                <a:gd name="T69" fmla="*/ 79 h 219"/>
                <a:gd name="T70" fmla="*/ 776 w 969"/>
                <a:gd name="T71" fmla="*/ 126 h 219"/>
                <a:gd name="T72" fmla="*/ 810 w 969"/>
                <a:gd name="T73" fmla="*/ 213 h 219"/>
                <a:gd name="T74" fmla="*/ 796 w 969"/>
                <a:gd name="T75" fmla="*/ 65 h 219"/>
                <a:gd name="T76" fmla="*/ 957 w 969"/>
                <a:gd name="T77" fmla="*/ 73 h 219"/>
                <a:gd name="T78" fmla="*/ 843 w 969"/>
                <a:gd name="T79" fmla="*/ 100 h 219"/>
                <a:gd name="T80" fmla="*/ 845 w 969"/>
                <a:gd name="T81" fmla="*/ 104 h 219"/>
                <a:gd name="T82" fmla="*/ 855 w 969"/>
                <a:gd name="T83" fmla="*/ 107 h 219"/>
                <a:gd name="T84" fmla="*/ 901 w 969"/>
                <a:gd name="T85" fmla="*/ 80 h 219"/>
                <a:gd name="T86" fmla="*/ 936 w 969"/>
                <a:gd name="T87" fmla="*/ 118 h 219"/>
                <a:gd name="T88" fmla="*/ 834 w 969"/>
                <a:gd name="T89" fmla="*/ 170 h 219"/>
                <a:gd name="T90" fmla="*/ 936 w 969"/>
                <a:gd name="T91" fmla="*/ 202 h 219"/>
                <a:gd name="T92" fmla="*/ 969 w 969"/>
                <a:gd name="T93" fmla="*/ 213 h 219"/>
                <a:gd name="T94" fmla="*/ 957 w 969"/>
                <a:gd name="T95" fmla="*/ 73 h 219"/>
                <a:gd name="T96" fmla="*/ 900 w 969"/>
                <a:gd name="T97" fmla="*/ 195 h 219"/>
                <a:gd name="T98" fmla="*/ 908 w 969"/>
                <a:gd name="T99" fmla="*/ 138 h 219"/>
                <a:gd name="T100" fmla="*/ 936 w 969"/>
                <a:gd name="T101" fmla="*/ 179 h 219"/>
                <a:gd name="T102" fmla="*/ 340 w 969"/>
                <a:gd name="T103" fmla="*/ 100 h 219"/>
                <a:gd name="T104" fmla="*/ 342 w 969"/>
                <a:gd name="T105" fmla="*/ 104 h 219"/>
                <a:gd name="T106" fmla="*/ 353 w 969"/>
                <a:gd name="T107" fmla="*/ 107 h 219"/>
                <a:gd name="T108" fmla="*/ 398 w 969"/>
                <a:gd name="T109" fmla="*/ 80 h 219"/>
                <a:gd name="T110" fmla="*/ 433 w 969"/>
                <a:gd name="T111" fmla="*/ 118 h 219"/>
                <a:gd name="T112" fmla="*/ 331 w 969"/>
                <a:gd name="T113" fmla="*/ 170 h 219"/>
                <a:gd name="T114" fmla="*/ 433 w 969"/>
                <a:gd name="T115" fmla="*/ 201 h 219"/>
                <a:gd name="T116" fmla="*/ 467 w 969"/>
                <a:gd name="T117" fmla="*/ 213 h 219"/>
                <a:gd name="T118" fmla="*/ 454 w 969"/>
                <a:gd name="T119" fmla="*/ 73 h 219"/>
                <a:gd name="T120" fmla="*/ 433 w 969"/>
                <a:gd name="T121" fmla="*/ 179 h 219"/>
                <a:gd name="T122" fmla="*/ 367 w 969"/>
                <a:gd name="T123" fmla="*/ 168 h 219"/>
                <a:gd name="T124" fmla="*/ 433 w 969"/>
                <a:gd name="T125" fmla="*/ 14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69" h="219">
                  <a:moveTo>
                    <a:pt x="167" y="2"/>
                  </a:moveTo>
                  <a:cubicBezTo>
                    <a:pt x="127" y="2"/>
                    <a:pt x="127" y="2"/>
                    <a:pt x="127" y="2"/>
                  </a:cubicBezTo>
                  <a:cubicBezTo>
                    <a:pt x="35" y="91"/>
                    <a:pt x="35" y="91"/>
                    <a:pt x="35" y="91"/>
                  </a:cubicBezTo>
                  <a:cubicBezTo>
                    <a:pt x="35" y="2"/>
                    <a:pt x="35" y="2"/>
                    <a:pt x="35" y="2"/>
                  </a:cubicBezTo>
                  <a:cubicBezTo>
                    <a:pt x="0" y="2"/>
                    <a:pt x="0" y="2"/>
                    <a:pt x="0" y="2"/>
                  </a:cubicBezTo>
                  <a:cubicBezTo>
                    <a:pt x="0" y="213"/>
                    <a:pt x="0" y="213"/>
                    <a:pt x="0" y="213"/>
                  </a:cubicBezTo>
                  <a:cubicBezTo>
                    <a:pt x="35" y="213"/>
                    <a:pt x="35" y="213"/>
                    <a:pt x="35" y="213"/>
                  </a:cubicBezTo>
                  <a:cubicBezTo>
                    <a:pt x="35" y="114"/>
                    <a:pt x="35" y="114"/>
                    <a:pt x="35" y="114"/>
                  </a:cubicBezTo>
                  <a:cubicBezTo>
                    <a:pt x="135" y="213"/>
                    <a:pt x="135" y="213"/>
                    <a:pt x="135" y="213"/>
                  </a:cubicBezTo>
                  <a:cubicBezTo>
                    <a:pt x="182" y="213"/>
                    <a:pt x="182" y="213"/>
                    <a:pt x="182" y="213"/>
                  </a:cubicBezTo>
                  <a:cubicBezTo>
                    <a:pt x="67" y="99"/>
                    <a:pt x="67" y="99"/>
                    <a:pt x="67" y="99"/>
                  </a:cubicBezTo>
                  <a:lnTo>
                    <a:pt x="167" y="2"/>
                  </a:lnTo>
                  <a:close/>
                  <a:moveTo>
                    <a:pt x="248" y="53"/>
                  </a:moveTo>
                  <a:cubicBezTo>
                    <a:pt x="214" y="53"/>
                    <a:pt x="192" y="69"/>
                    <a:pt x="183" y="100"/>
                  </a:cubicBezTo>
                  <a:cubicBezTo>
                    <a:pt x="182" y="102"/>
                    <a:pt x="182" y="102"/>
                    <a:pt x="182" y="102"/>
                  </a:cubicBezTo>
                  <a:cubicBezTo>
                    <a:pt x="185" y="104"/>
                    <a:pt x="185" y="104"/>
                    <a:pt x="185" y="104"/>
                  </a:cubicBezTo>
                  <a:cubicBezTo>
                    <a:pt x="188" y="105"/>
                    <a:pt x="192" y="106"/>
                    <a:pt x="193" y="106"/>
                  </a:cubicBezTo>
                  <a:cubicBezTo>
                    <a:pt x="196" y="107"/>
                    <a:pt x="196" y="107"/>
                    <a:pt x="196" y="107"/>
                  </a:cubicBezTo>
                  <a:cubicBezTo>
                    <a:pt x="197" y="105"/>
                    <a:pt x="197" y="105"/>
                    <a:pt x="197" y="105"/>
                  </a:cubicBezTo>
                  <a:cubicBezTo>
                    <a:pt x="208" y="88"/>
                    <a:pt x="222" y="80"/>
                    <a:pt x="241" y="80"/>
                  </a:cubicBezTo>
                  <a:cubicBezTo>
                    <a:pt x="254" y="80"/>
                    <a:pt x="264" y="84"/>
                    <a:pt x="270" y="93"/>
                  </a:cubicBezTo>
                  <a:cubicBezTo>
                    <a:pt x="275" y="100"/>
                    <a:pt x="276" y="108"/>
                    <a:pt x="276" y="118"/>
                  </a:cubicBezTo>
                  <a:cubicBezTo>
                    <a:pt x="261" y="115"/>
                    <a:pt x="251" y="114"/>
                    <a:pt x="245" y="114"/>
                  </a:cubicBezTo>
                  <a:cubicBezTo>
                    <a:pt x="197" y="114"/>
                    <a:pt x="174" y="143"/>
                    <a:pt x="174" y="170"/>
                  </a:cubicBezTo>
                  <a:cubicBezTo>
                    <a:pt x="174" y="193"/>
                    <a:pt x="192" y="219"/>
                    <a:pt x="232" y="219"/>
                  </a:cubicBezTo>
                  <a:cubicBezTo>
                    <a:pt x="239" y="219"/>
                    <a:pt x="259" y="219"/>
                    <a:pt x="276" y="201"/>
                  </a:cubicBezTo>
                  <a:cubicBezTo>
                    <a:pt x="276" y="213"/>
                    <a:pt x="276" y="213"/>
                    <a:pt x="276" y="213"/>
                  </a:cubicBezTo>
                  <a:cubicBezTo>
                    <a:pt x="309" y="213"/>
                    <a:pt x="309" y="213"/>
                    <a:pt x="309" y="213"/>
                  </a:cubicBezTo>
                  <a:cubicBezTo>
                    <a:pt x="309" y="121"/>
                    <a:pt x="309" y="121"/>
                    <a:pt x="309" y="121"/>
                  </a:cubicBezTo>
                  <a:cubicBezTo>
                    <a:pt x="309" y="104"/>
                    <a:pt x="309" y="88"/>
                    <a:pt x="297" y="73"/>
                  </a:cubicBezTo>
                  <a:cubicBezTo>
                    <a:pt x="286" y="60"/>
                    <a:pt x="269" y="53"/>
                    <a:pt x="248" y="53"/>
                  </a:cubicBezTo>
                  <a:close/>
                  <a:moveTo>
                    <a:pt x="276" y="179"/>
                  </a:moveTo>
                  <a:cubicBezTo>
                    <a:pt x="263" y="192"/>
                    <a:pt x="249" y="195"/>
                    <a:pt x="241" y="195"/>
                  </a:cubicBezTo>
                  <a:cubicBezTo>
                    <a:pt x="226" y="195"/>
                    <a:pt x="210" y="185"/>
                    <a:pt x="210" y="168"/>
                  </a:cubicBezTo>
                  <a:cubicBezTo>
                    <a:pt x="210" y="157"/>
                    <a:pt x="218" y="138"/>
                    <a:pt x="249" y="138"/>
                  </a:cubicBezTo>
                  <a:cubicBezTo>
                    <a:pt x="261" y="138"/>
                    <a:pt x="270" y="140"/>
                    <a:pt x="276" y="141"/>
                  </a:cubicBezTo>
                  <a:lnTo>
                    <a:pt x="276" y="179"/>
                  </a:lnTo>
                  <a:close/>
                  <a:moveTo>
                    <a:pt x="587" y="59"/>
                  </a:moveTo>
                  <a:cubicBezTo>
                    <a:pt x="583" y="58"/>
                    <a:pt x="578" y="56"/>
                    <a:pt x="570" y="56"/>
                  </a:cubicBezTo>
                  <a:cubicBezTo>
                    <a:pt x="553" y="56"/>
                    <a:pt x="541" y="65"/>
                    <a:pt x="534" y="73"/>
                  </a:cubicBezTo>
                  <a:cubicBezTo>
                    <a:pt x="534" y="59"/>
                    <a:pt x="534" y="59"/>
                    <a:pt x="534" y="59"/>
                  </a:cubicBezTo>
                  <a:cubicBezTo>
                    <a:pt x="500" y="59"/>
                    <a:pt x="500" y="59"/>
                    <a:pt x="500" y="59"/>
                  </a:cubicBezTo>
                  <a:cubicBezTo>
                    <a:pt x="500" y="213"/>
                    <a:pt x="500" y="213"/>
                    <a:pt x="500" y="213"/>
                  </a:cubicBezTo>
                  <a:cubicBezTo>
                    <a:pt x="534" y="213"/>
                    <a:pt x="534" y="213"/>
                    <a:pt x="534" y="213"/>
                  </a:cubicBezTo>
                  <a:cubicBezTo>
                    <a:pt x="534" y="99"/>
                    <a:pt x="534" y="99"/>
                    <a:pt x="534" y="99"/>
                  </a:cubicBezTo>
                  <a:cubicBezTo>
                    <a:pt x="542" y="89"/>
                    <a:pt x="552" y="84"/>
                    <a:pt x="563" y="84"/>
                  </a:cubicBezTo>
                  <a:cubicBezTo>
                    <a:pt x="571" y="84"/>
                    <a:pt x="578" y="87"/>
                    <a:pt x="583" y="89"/>
                  </a:cubicBezTo>
                  <a:cubicBezTo>
                    <a:pt x="589" y="91"/>
                    <a:pt x="589" y="91"/>
                    <a:pt x="589" y="91"/>
                  </a:cubicBezTo>
                  <a:cubicBezTo>
                    <a:pt x="589" y="63"/>
                    <a:pt x="589" y="63"/>
                    <a:pt x="589" y="63"/>
                  </a:cubicBezTo>
                  <a:cubicBezTo>
                    <a:pt x="589" y="60"/>
                    <a:pt x="589" y="60"/>
                    <a:pt x="589" y="60"/>
                  </a:cubicBezTo>
                  <a:lnTo>
                    <a:pt x="587" y="59"/>
                  </a:lnTo>
                  <a:close/>
                  <a:moveTo>
                    <a:pt x="606" y="213"/>
                  </a:moveTo>
                  <a:cubicBezTo>
                    <a:pt x="641" y="213"/>
                    <a:pt x="641" y="213"/>
                    <a:pt x="641" y="213"/>
                  </a:cubicBezTo>
                  <a:cubicBezTo>
                    <a:pt x="641" y="59"/>
                    <a:pt x="641" y="59"/>
                    <a:pt x="641" y="59"/>
                  </a:cubicBezTo>
                  <a:cubicBezTo>
                    <a:pt x="606" y="59"/>
                    <a:pt x="606" y="59"/>
                    <a:pt x="606" y="59"/>
                  </a:cubicBezTo>
                  <a:lnTo>
                    <a:pt x="606" y="213"/>
                  </a:lnTo>
                  <a:close/>
                  <a:moveTo>
                    <a:pt x="624" y="0"/>
                  </a:moveTo>
                  <a:cubicBezTo>
                    <a:pt x="613" y="0"/>
                    <a:pt x="604" y="8"/>
                    <a:pt x="604" y="19"/>
                  </a:cubicBezTo>
                  <a:cubicBezTo>
                    <a:pt x="604" y="31"/>
                    <a:pt x="614" y="38"/>
                    <a:pt x="623" y="38"/>
                  </a:cubicBezTo>
                  <a:cubicBezTo>
                    <a:pt x="630" y="38"/>
                    <a:pt x="643" y="34"/>
                    <a:pt x="643" y="19"/>
                  </a:cubicBezTo>
                  <a:cubicBezTo>
                    <a:pt x="643" y="10"/>
                    <a:pt x="636" y="0"/>
                    <a:pt x="624" y="0"/>
                  </a:cubicBezTo>
                  <a:close/>
                  <a:moveTo>
                    <a:pt x="795" y="64"/>
                  </a:moveTo>
                  <a:cubicBezTo>
                    <a:pt x="791" y="61"/>
                    <a:pt x="781" y="53"/>
                    <a:pt x="759" y="53"/>
                  </a:cubicBezTo>
                  <a:cubicBezTo>
                    <a:pt x="733" y="53"/>
                    <a:pt x="718" y="65"/>
                    <a:pt x="709" y="74"/>
                  </a:cubicBezTo>
                  <a:cubicBezTo>
                    <a:pt x="709" y="59"/>
                    <a:pt x="709" y="59"/>
                    <a:pt x="709" y="59"/>
                  </a:cubicBezTo>
                  <a:cubicBezTo>
                    <a:pt x="676" y="59"/>
                    <a:pt x="676" y="59"/>
                    <a:pt x="676" y="59"/>
                  </a:cubicBezTo>
                  <a:cubicBezTo>
                    <a:pt x="676" y="213"/>
                    <a:pt x="676" y="213"/>
                    <a:pt x="676" y="213"/>
                  </a:cubicBezTo>
                  <a:cubicBezTo>
                    <a:pt x="709" y="213"/>
                    <a:pt x="709" y="213"/>
                    <a:pt x="709" y="213"/>
                  </a:cubicBezTo>
                  <a:cubicBezTo>
                    <a:pt x="709" y="101"/>
                    <a:pt x="709" y="101"/>
                    <a:pt x="709" y="101"/>
                  </a:cubicBezTo>
                  <a:cubicBezTo>
                    <a:pt x="718" y="87"/>
                    <a:pt x="732" y="79"/>
                    <a:pt x="747" y="79"/>
                  </a:cubicBezTo>
                  <a:cubicBezTo>
                    <a:pt x="751" y="79"/>
                    <a:pt x="770" y="80"/>
                    <a:pt x="774" y="96"/>
                  </a:cubicBezTo>
                  <a:cubicBezTo>
                    <a:pt x="776" y="103"/>
                    <a:pt x="776" y="110"/>
                    <a:pt x="776" y="126"/>
                  </a:cubicBezTo>
                  <a:cubicBezTo>
                    <a:pt x="776" y="213"/>
                    <a:pt x="776" y="213"/>
                    <a:pt x="776" y="213"/>
                  </a:cubicBezTo>
                  <a:cubicBezTo>
                    <a:pt x="810" y="213"/>
                    <a:pt x="810" y="213"/>
                    <a:pt x="810" y="213"/>
                  </a:cubicBezTo>
                  <a:cubicBezTo>
                    <a:pt x="810" y="106"/>
                    <a:pt x="810" y="106"/>
                    <a:pt x="810" y="106"/>
                  </a:cubicBezTo>
                  <a:cubicBezTo>
                    <a:pt x="810" y="94"/>
                    <a:pt x="810" y="78"/>
                    <a:pt x="796" y="65"/>
                  </a:cubicBezTo>
                  <a:lnTo>
                    <a:pt x="795" y="64"/>
                  </a:lnTo>
                  <a:close/>
                  <a:moveTo>
                    <a:pt x="957" y="73"/>
                  </a:moveTo>
                  <a:cubicBezTo>
                    <a:pt x="946" y="60"/>
                    <a:pt x="929" y="53"/>
                    <a:pt x="907" y="53"/>
                  </a:cubicBezTo>
                  <a:cubicBezTo>
                    <a:pt x="874" y="53"/>
                    <a:pt x="851" y="69"/>
                    <a:pt x="843" y="100"/>
                  </a:cubicBezTo>
                  <a:cubicBezTo>
                    <a:pt x="842" y="102"/>
                    <a:pt x="842" y="102"/>
                    <a:pt x="842" y="102"/>
                  </a:cubicBezTo>
                  <a:cubicBezTo>
                    <a:pt x="845" y="104"/>
                    <a:pt x="845" y="104"/>
                    <a:pt x="845" y="104"/>
                  </a:cubicBezTo>
                  <a:cubicBezTo>
                    <a:pt x="847" y="104"/>
                    <a:pt x="851" y="106"/>
                    <a:pt x="853" y="106"/>
                  </a:cubicBezTo>
                  <a:cubicBezTo>
                    <a:pt x="855" y="107"/>
                    <a:pt x="855" y="107"/>
                    <a:pt x="855" y="107"/>
                  </a:cubicBezTo>
                  <a:cubicBezTo>
                    <a:pt x="857" y="105"/>
                    <a:pt x="857" y="105"/>
                    <a:pt x="857" y="105"/>
                  </a:cubicBezTo>
                  <a:cubicBezTo>
                    <a:pt x="868" y="88"/>
                    <a:pt x="882" y="80"/>
                    <a:pt x="901" y="80"/>
                  </a:cubicBezTo>
                  <a:cubicBezTo>
                    <a:pt x="914" y="80"/>
                    <a:pt x="924" y="84"/>
                    <a:pt x="930" y="93"/>
                  </a:cubicBezTo>
                  <a:cubicBezTo>
                    <a:pt x="935" y="100"/>
                    <a:pt x="936" y="108"/>
                    <a:pt x="936" y="118"/>
                  </a:cubicBezTo>
                  <a:cubicBezTo>
                    <a:pt x="921" y="115"/>
                    <a:pt x="911" y="114"/>
                    <a:pt x="905" y="114"/>
                  </a:cubicBezTo>
                  <a:cubicBezTo>
                    <a:pt x="856" y="114"/>
                    <a:pt x="834" y="143"/>
                    <a:pt x="834" y="170"/>
                  </a:cubicBezTo>
                  <a:cubicBezTo>
                    <a:pt x="834" y="193"/>
                    <a:pt x="852" y="219"/>
                    <a:pt x="892" y="219"/>
                  </a:cubicBezTo>
                  <a:cubicBezTo>
                    <a:pt x="899" y="219"/>
                    <a:pt x="919" y="219"/>
                    <a:pt x="936" y="202"/>
                  </a:cubicBezTo>
                  <a:cubicBezTo>
                    <a:pt x="936" y="213"/>
                    <a:pt x="936" y="213"/>
                    <a:pt x="936" y="213"/>
                  </a:cubicBezTo>
                  <a:cubicBezTo>
                    <a:pt x="969" y="213"/>
                    <a:pt x="969" y="213"/>
                    <a:pt x="969" y="213"/>
                  </a:cubicBezTo>
                  <a:cubicBezTo>
                    <a:pt x="969" y="121"/>
                    <a:pt x="969" y="121"/>
                    <a:pt x="969" y="121"/>
                  </a:cubicBezTo>
                  <a:cubicBezTo>
                    <a:pt x="969" y="104"/>
                    <a:pt x="969" y="88"/>
                    <a:pt x="957" y="73"/>
                  </a:cubicBezTo>
                  <a:close/>
                  <a:moveTo>
                    <a:pt x="936" y="179"/>
                  </a:moveTo>
                  <a:cubicBezTo>
                    <a:pt x="925" y="189"/>
                    <a:pt x="913" y="195"/>
                    <a:pt x="900" y="195"/>
                  </a:cubicBezTo>
                  <a:cubicBezTo>
                    <a:pt x="885" y="195"/>
                    <a:pt x="870" y="185"/>
                    <a:pt x="870" y="168"/>
                  </a:cubicBezTo>
                  <a:cubicBezTo>
                    <a:pt x="870" y="157"/>
                    <a:pt x="878" y="138"/>
                    <a:pt x="908" y="138"/>
                  </a:cubicBezTo>
                  <a:cubicBezTo>
                    <a:pt x="920" y="138"/>
                    <a:pt x="930" y="140"/>
                    <a:pt x="936" y="141"/>
                  </a:cubicBezTo>
                  <a:lnTo>
                    <a:pt x="936" y="179"/>
                  </a:lnTo>
                  <a:close/>
                  <a:moveTo>
                    <a:pt x="405" y="53"/>
                  </a:moveTo>
                  <a:cubicBezTo>
                    <a:pt x="371" y="53"/>
                    <a:pt x="349" y="69"/>
                    <a:pt x="340" y="100"/>
                  </a:cubicBezTo>
                  <a:cubicBezTo>
                    <a:pt x="340" y="102"/>
                    <a:pt x="340" y="102"/>
                    <a:pt x="340" y="102"/>
                  </a:cubicBezTo>
                  <a:cubicBezTo>
                    <a:pt x="342" y="104"/>
                    <a:pt x="342" y="104"/>
                    <a:pt x="342" y="104"/>
                  </a:cubicBezTo>
                  <a:cubicBezTo>
                    <a:pt x="345" y="105"/>
                    <a:pt x="349" y="106"/>
                    <a:pt x="350" y="106"/>
                  </a:cubicBezTo>
                  <a:cubicBezTo>
                    <a:pt x="353" y="107"/>
                    <a:pt x="353" y="107"/>
                    <a:pt x="353" y="107"/>
                  </a:cubicBezTo>
                  <a:cubicBezTo>
                    <a:pt x="354" y="105"/>
                    <a:pt x="354" y="105"/>
                    <a:pt x="354" y="105"/>
                  </a:cubicBezTo>
                  <a:cubicBezTo>
                    <a:pt x="365" y="88"/>
                    <a:pt x="380" y="80"/>
                    <a:pt x="398" y="80"/>
                  </a:cubicBezTo>
                  <a:cubicBezTo>
                    <a:pt x="411" y="80"/>
                    <a:pt x="421" y="84"/>
                    <a:pt x="427" y="93"/>
                  </a:cubicBezTo>
                  <a:cubicBezTo>
                    <a:pt x="432" y="100"/>
                    <a:pt x="433" y="108"/>
                    <a:pt x="433" y="118"/>
                  </a:cubicBezTo>
                  <a:cubicBezTo>
                    <a:pt x="418" y="115"/>
                    <a:pt x="408" y="114"/>
                    <a:pt x="403" y="114"/>
                  </a:cubicBezTo>
                  <a:cubicBezTo>
                    <a:pt x="354" y="114"/>
                    <a:pt x="331" y="143"/>
                    <a:pt x="331" y="170"/>
                  </a:cubicBezTo>
                  <a:cubicBezTo>
                    <a:pt x="331" y="193"/>
                    <a:pt x="349" y="219"/>
                    <a:pt x="389" y="219"/>
                  </a:cubicBezTo>
                  <a:cubicBezTo>
                    <a:pt x="396" y="219"/>
                    <a:pt x="416" y="219"/>
                    <a:pt x="433" y="201"/>
                  </a:cubicBezTo>
                  <a:cubicBezTo>
                    <a:pt x="433" y="213"/>
                    <a:pt x="433" y="213"/>
                    <a:pt x="433" y="213"/>
                  </a:cubicBezTo>
                  <a:cubicBezTo>
                    <a:pt x="467" y="213"/>
                    <a:pt x="467" y="213"/>
                    <a:pt x="467" y="213"/>
                  </a:cubicBezTo>
                  <a:cubicBezTo>
                    <a:pt x="467" y="121"/>
                    <a:pt x="467" y="121"/>
                    <a:pt x="467" y="121"/>
                  </a:cubicBezTo>
                  <a:cubicBezTo>
                    <a:pt x="467" y="104"/>
                    <a:pt x="467" y="88"/>
                    <a:pt x="454" y="73"/>
                  </a:cubicBezTo>
                  <a:cubicBezTo>
                    <a:pt x="443" y="60"/>
                    <a:pt x="427" y="53"/>
                    <a:pt x="405" y="53"/>
                  </a:cubicBezTo>
                  <a:close/>
                  <a:moveTo>
                    <a:pt x="433" y="179"/>
                  </a:moveTo>
                  <a:cubicBezTo>
                    <a:pt x="420" y="192"/>
                    <a:pt x="406" y="195"/>
                    <a:pt x="398" y="195"/>
                  </a:cubicBezTo>
                  <a:cubicBezTo>
                    <a:pt x="383" y="195"/>
                    <a:pt x="367" y="185"/>
                    <a:pt x="367" y="168"/>
                  </a:cubicBezTo>
                  <a:cubicBezTo>
                    <a:pt x="367" y="157"/>
                    <a:pt x="375" y="138"/>
                    <a:pt x="406" y="138"/>
                  </a:cubicBezTo>
                  <a:cubicBezTo>
                    <a:pt x="418" y="138"/>
                    <a:pt x="428" y="140"/>
                    <a:pt x="433" y="141"/>
                  </a:cubicBezTo>
                  <a:lnTo>
                    <a:pt x="433" y="17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noProof="0">
                <a:latin typeface="Arial" panose="020B0604020202020204" pitchFamily="34" charset="0"/>
              </a:endParaRPr>
            </a:p>
          </p:txBody>
        </p:sp>
      </p:grpSp>
      <p:sp>
        <p:nvSpPr>
          <p:cNvPr id="2" name="Title 1">
            <a:extLst>
              <a:ext uri="{FF2B5EF4-FFF2-40B4-BE49-F238E27FC236}">
                <a16:creationId xmlns:a16="http://schemas.microsoft.com/office/drawing/2014/main" id="{8E6EE3DF-3847-4D3D-911A-13D7DCE1CA2E}"/>
              </a:ext>
            </a:extLst>
          </p:cNvPr>
          <p:cNvSpPr>
            <a:spLocks noGrp="1"/>
          </p:cNvSpPr>
          <p:nvPr>
            <p:ph type="ctrTitle" hasCustomPrompt="1"/>
          </p:nvPr>
        </p:nvSpPr>
        <p:spPr>
          <a:xfrm>
            <a:off x="1094400" y="940195"/>
            <a:ext cx="7490912" cy="4199133"/>
          </a:xfrm>
        </p:spPr>
        <p:txBody>
          <a:bodyPr anchor="t">
            <a:normAutofit/>
          </a:bodyPr>
          <a:lstStyle>
            <a:lvl1pPr algn="l">
              <a:lnSpc>
                <a:spcPct val="92000"/>
              </a:lnSpc>
              <a:defRPr sz="9000" b="1" spc="100" baseline="0">
                <a:solidFill>
                  <a:schemeClr val="bg1"/>
                </a:solidFill>
              </a:defRPr>
            </a:lvl1pPr>
          </a:lstStyle>
          <a:p>
            <a:r>
              <a:rPr lang="fi-FI" noProof="0"/>
              <a:t>Otsikon paikka</a:t>
            </a:r>
            <a:br>
              <a:rPr lang="fi-FI" noProof="0"/>
            </a:br>
            <a:r>
              <a:rPr lang="fi-FI" noProof="0"/>
              <a:t>tässä</a:t>
            </a:r>
          </a:p>
        </p:txBody>
      </p:sp>
      <p:sp>
        <p:nvSpPr>
          <p:cNvPr id="9" name="Alaotsikko 2"/>
          <p:cNvSpPr>
            <a:spLocks noGrp="1"/>
          </p:cNvSpPr>
          <p:nvPr>
            <p:ph type="subTitle" idx="1" hasCustomPrompt="1"/>
          </p:nvPr>
        </p:nvSpPr>
        <p:spPr>
          <a:xfrm>
            <a:off x="1094400" y="5450400"/>
            <a:ext cx="6728400" cy="622800"/>
          </a:xfrm>
        </p:spPr>
        <p:txBody>
          <a:bodyPr>
            <a:noAutofit/>
          </a:bodyPr>
          <a:lstStyle>
            <a:lvl1pPr marL="0" indent="0" algn="l">
              <a:buNone/>
              <a:defRPr lang="fi-FI" sz="3000" b="1" kern="1200" spc="100" baseline="0" dirty="0" smtClean="0">
                <a:solidFill>
                  <a:schemeClr val="bg1"/>
                </a:solidFill>
                <a:latin typeface="+mj-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Alaotsikko tähän</a:t>
            </a:r>
          </a:p>
        </p:txBody>
      </p:sp>
    </p:spTree>
    <p:extLst>
      <p:ext uri="{BB962C8B-B14F-4D97-AF65-F5344CB8AC3E}">
        <p14:creationId xmlns:p14="http://schemas.microsoft.com/office/powerpoint/2010/main" val="2691592493"/>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_slide_nosubtit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D56F63F-6BDD-4044-8D54-D28B1F50F7BA}"/>
              </a:ext>
              <a:ext uri="{C183D7F6-B498-43B3-948B-1728B52AA6E4}">
                <adec:decorative xmlns="" xmlns:adec="http://schemas.microsoft.com/office/drawing/2017/decorative" val="1"/>
              </a:ext>
            </a:extLst>
          </p:cNvPr>
          <p:cNvSpPr/>
          <p:nvPr userDrawn="1"/>
        </p:nvSpPr>
        <p:spPr>
          <a:xfrm>
            <a:off x="0" y="0"/>
            <a:ext cx="12192000" cy="6858000"/>
          </a:xfrm>
          <a:prstGeom prst="rect">
            <a:avLst/>
          </a:prstGeom>
          <a:solidFill>
            <a:srgbClr val="0071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atin typeface="Arial" panose="020B0604020202020204" pitchFamily="34" charset="0"/>
            </a:endParaRPr>
          </a:p>
        </p:txBody>
      </p:sp>
      <p:sp>
        <p:nvSpPr>
          <p:cNvPr id="3" name="Text Placeholder 2">
            <a:extLst>
              <a:ext uri="{FF2B5EF4-FFF2-40B4-BE49-F238E27FC236}">
                <a16:creationId xmlns:a16="http://schemas.microsoft.com/office/drawing/2014/main" id="{363055B5-0284-42AE-B6A1-2533A9F6E7E7}"/>
              </a:ext>
            </a:extLst>
          </p:cNvPr>
          <p:cNvSpPr>
            <a:spLocks noGrp="1"/>
          </p:cNvSpPr>
          <p:nvPr>
            <p:ph type="body" sz="quarter" idx="10" hasCustomPrompt="1"/>
          </p:nvPr>
        </p:nvSpPr>
        <p:spPr>
          <a:xfrm>
            <a:off x="1094400" y="1126800"/>
            <a:ext cx="6689725" cy="4792662"/>
          </a:xfrm>
        </p:spPr>
        <p:txBody>
          <a:bodyPr>
            <a:normAutofit/>
          </a:bodyPr>
          <a:lstStyle>
            <a:lvl1pPr marL="0" indent="0">
              <a:lnSpc>
                <a:spcPct val="92000"/>
              </a:lnSpc>
              <a:buNone/>
              <a:defRPr sz="11000" b="1" spc="100" baseline="0">
                <a:solidFill>
                  <a:schemeClr val="bg1"/>
                </a:solidFill>
                <a:latin typeface="+mj-lt"/>
              </a:defRPr>
            </a:lvl1pPr>
          </a:lstStyle>
          <a:p>
            <a:pPr lvl="0"/>
            <a:r>
              <a:rPr lang="fi-FI" noProof="0"/>
              <a:t>Otsikon paikka tässä</a:t>
            </a:r>
          </a:p>
        </p:txBody>
      </p:sp>
      <p:grpSp>
        <p:nvGrpSpPr>
          <p:cNvPr id="8" name="Group 7">
            <a:extLst>
              <a:ext uri="{FF2B5EF4-FFF2-40B4-BE49-F238E27FC236}">
                <a16:creationId xmlns:a16="http://schemas.microsoft.com/office/drawing/2014/main" id="{EB53710F-29CA-4303-9F42-BE6B7D521A91}"/>
              </a:ext>
              <a:ext uri="{C183D7F6-B498-43B3-948B-1728B52AA6E4}">
                <adec:decorative xmlns="" xmlns:adec="http://schemas.microsoft.com/office/drawing/2017/decorative" val="1"/>
              </a:ext>
            </a:extLst>
          </p:cNvPr>
          <p:cNvGrpSpPr/>
          <p:nvPr userDrawn="1"/>
        </p:nvGrpSpPr>
        <p:grpSpPr>
          <a:xfrm>
            <a:off x="9383277" y="804937"/>
            <a:ext cx="2085617" cy="5643488"/>
            <a:chOff x="9383277" y="804937"/>
            <a:chExt cx="2085617" cy="5643488"/>
          </a:xfrm>
        </p:grpSpPr>
        <p:sp>
          <p:nvSpPr>
            <p:cNvPr id="9" name="Freeform 16">
              <a:extLst>
                <a:ext uri="{FF2B5EF4-FFF2-40B4-BE49-F238E27FC236}">
                  <a16:creationId xmlns:a16="http://schemas.microsoft.com/office/drawing/2014/main" id="{1D46C790-CCAE-4D02-B651-3AB0F11087DC}"/>
                </a:ext>
              </a:extLst>
            </p:cNvPr>
            <p:cNvSpPr>
              <a:spLocks noEditPoints="1"/>
            </p:cNvSpPr>
            <p:nvPr userDrawn="1"/>
          </p:nvSpPr>
          <p:spPr bwMode="auto">
            <a:xfrm>
              <a:off x="9383277" y="804937"/>
              <a:ext cx="2085617" cy="1110633"/>
            </a:xfrm>
            <a:custGeom>
              <a:avLst/>
              <a:gdLst>
                <a:gd name="T0" fmla="*/ 5 w 352"/>
                <a:gd name="T1" fmla="*/ 53 h 187"/>
                <a:gd name="T2" fmla="*/ 51 w 352"/>
                <a:gd name="T3" fmla="*/ 73 h 187"/>
                <a:gd name="T4" fmla="*/ 118 w 352"/>
                <a:gd name="T5" fmla="*/ 51 h 187"/>
                <a:gd name="T6" fmla="*/ 176 w 352"/>
                <a:gd name="T7" fmla="*/ 74 h 187"/>
                <a:gd name="T8" fmla="*/ 235 w 352"/>
                <a:gd name="T9" fmla="*/ 51 h 187"/>
                <a:gd name="T10" fmla="*/ 236 w 352"/>
                <a:gd name="T11" fmla="*/ 52 h 187"/>
                <a:gd name="T12" fmla="*/ 239 w 352"/>
                <a:gd name="T13" fmla="*/ 55 h 187"/>
                <a:gd name="T14" fmla="*/ 344 w 352"/>
                <a:gd name="T15" fmla="*/ 57 h 187"/>
                <a:gd name="T16" fmla="*/ 344 w 352"/>
                <a:gd name="T17" fmla="*/ 56 h 187"/>
                <a:gd name="T18" fmla="*/ 351 w 352"/>
                <a:gd name="T19" fmla="*/ 48 h 187"/>
                <a:gd name="T20" fmla="*/ 352 w 352"/>
                <a:gd name="T21" fmla="*/ 15 h 187"/>
                <a:gd name="T22" fmla="*/ 352 w 352"/>
                <a:gd name="T23" fmla="*/ 3 h 187"/>
                <a:gd name="T24" fmla="*/ 352 w 352"/>
                <a:gd name="T25" fmla="*/ 0 h 187"/>
                <a:gd name="T26" fmla="*/ 350 w 352"/>
                <a:gd name="T27" fmla="*/ 2 h 187"/>
                <a:gd name="T28" fmla="*/ 235 w 352"/>
                <a:gd name="T29" fmla="*/ 2 h 187"/>
                <a:gd name="T30" fmla="*/ 234 w 352"/>
                <a:gd name="T31" fmla="*/ 1 h 187"/>
                <a:gd name="T32" fmla="*/ 234 w 352"/>
                <a:gd name="T33" fmla="*/ 2 h 187"/>
                <a:gd name="T34" fmla="*/ 119 w 352"/>
                <a:gd name="T35" fmla="*/ 2 h 187"/>
                <a:gd name="T36" fmla="*/ 118 w 352"/>
                <a:gd name="T37" fmla="*/ 1 h 187"/>
                <a:gd name="T38" fmla="*/ 117 w 352"/>
                <a:gd name="T39" fmla="*/ 2 h 187"/>
                <a:gd name="T40" fmla="*/ 2 w 352"/>
                <a:gd name="T41" fmla="*/ 2 h 187"/>
                <a:gd name="T42" fmla="*/ 0 w 352"/>
                <a:gd name="T43" fmla="*/ 0 h 187"/>
                <a:gd name="T44" fmla="*/ 0 w 352"/>
                <a:gd name="T45" fmla="*/ 3 h 187"/>
                <a:gd name="T46" fmla="*/ 0 w 352"/>
                <a:gd name="T47" fmla="*/ 14 h 187"/>
                <a:gd name="T48" fmla="*/ 1 w 352"/>
                <a:gd name="T49" fmla="*/ 46 h 187"/>
                <a:gd name="T50" fmla="*/ 5 w 352"/>
                <a:gd name="T51" fmla="*/ 53 h 187"/>
                <a:gd name="T52" fmla="*/ 352 w 352"/>
                <a:gd name="T53" fmla="*/ 110 h 187"/>
                <a:gd name="T54" fmla="*/ 352 w 352"/>
                <a:gd name="T55" fmla="*/ 107 h 187"/>
                <a:gd name="T56" fmla="*/ 350 w 352"/>
                <a:gd name="T57" fmla="*/ 109 h 187"/>
                <a:gd name="T58" fmla="*/ 235 w 352"/>
                <a:gd name="T59" fmla="*/ 109 h 187"/>
                <a:gd name="T60" fmla="*/ 234 w 352"/>
                <a:gd name="T61" fmla="*/ 108 h 187"/>
                <a:gd name="T62" fmla="*/ 234 w 352"/>
                <a:gd name="T63" fmla="*/ 109 h 187"/>
                <a:gd name="T64" fmla="*/ 119 w 352"/>
                <a:gd name="T65" fmla="*/ 109 h 187"/>
                <a:gd name="T66" fmla="*/ 118 w 352"/>
                <a:gd name="T67" fmla="*/ 108 h 187"/>
                <a:gd name="T68" fmla="*/ 117 w 352"/>
                <a:gd name="T69" fmla="*/ 109 h 187"/>
                <a:gd name="T70" fmla="*/ 2 w 352"/>
                <a:gd name="T71" fmla="*/ 109 h 187"/>
                <a:gd name="T72" fmla="*/ 0 w 352"/>
                <a:gd name="T73" fmla="*/ 107 h 187"/>
                <a:gd name="T74" fmla="*/ 0 w 352"/>
                <a:gd name="T75" fmla="*/ 110 h 187"/>
                <a:gd name="T76" fmla="*/ 0 w 352"/>
                <a:gd name="T77" fmla="*/ 121 h 187"/>
                <a:gd name="T78" fmla="*/ 1 w 352"/>
                <a:gd name="T79" fmla="*/ 153 h 187"/>
                <a:gd name="T80" fmla="*/ 5 w 352"/>
                <a:gd name="T81" fmla="*/ 160 h 187"/>
                <a:gd name="T82" fmla="*/ 51 w 352"/>
                <a:gd name="T83" fmla="*/ 180 h 187"/>
                <a:gd name="T84" fmla="*/ 118 w 352"/>
                <a:gd name="T85" fmla="*/ 158 h 187"/>
                <a:gd name="T86" fmla="*/ 176 w 352"/>
                <a:gd name="T87" fmla="*/ 181 h 187"/>
                <a:gd name="T88" fmla="*/ 235 w 352"/>
                <a:gd name="T89" fmla="*/ 158 h 187"/>
                <a:gd name="T90" fmla="*/ 236 w 352"/>
                <a:gd name="T91" fmla="*/ 159 h 187"/>
                <a:gd name="T92" fmla="*/ 239 w 352"/>
                <a:gd name="T93" fmla="*/ 162 h 187"/>
                <a:gd name="T94" fmla="*/ 344 w 352"/>
                <a:gd name="T95" fmla="*/ 164 h 187"/>
                <a:gd name="T96" fmla="*/ 344 w 352"/>
                <a:gd name="T97" fmla="*/ 163 h 187"/>
                <a:gd name="T98" fmla="*/ 351 w 352"/>
                <a:gd name="T99" fmla="*/ 154 h 187"/>
                <a:gd name="T100" fmla="*/ 352 w 352"/>
                <a:gd name="T101" fmla="*/ 122 h 187"/>
                <a:gd name="T102" fmla="*/ 352 w 352"/>
                <a:gd name="T103" fmla="*/ 11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2" h="187">
                  <a:moveTo>
                    <a:pt x="5" y="53"/>
                  </a:moveTo>
                  <a:cubicBezTo>
                    <a:pt x="18" y="65"/>
                    <a:pt x="34" y="72"/>
                    <a:pt x="51" y="73"/>
                  </a:cubicBezTo>
                  <a:cubicBezTo>
                    <a:pt x="77" y="76"/>
                    <a:pt x="99" y="68"/>
                    <a:pt x="118" y="51"/>
                  </a:cubicBezTo>
                  <a:cubicBezTo>
                    <a:pt x="137" y="66"/>
                    <a:pt x="157" y="74"/>
                    <a:pt x="176" y="74"/>
                  </a:cubicBezTo>
                  <a:cubicBezTo>
                    <a:pt x="196" y="74"/>
                    <a:pt x="215" y="66"/>
                    <a:pt x="235" y="51"/>
                  </a:cubicBezTo>
                  <a:cubicBezTo>
                    <a:pt x="235" y="51"/>
                    <a:pt x="236" y="52"/>
                    <a:pt x="236" y="52"/>
                  </a:cubicBezTo>
                  <a:cubicBezTo>
                    <a:pt x="237" y="53"/>
                    <a:pt x="238" y="54"/>
                    <a:pt x="239" y="55"/>
                  </a:cubicBezTo>
                  <a:cubicBezTo>
                    <a:pt x="270" y="80"/>
                    <a:pt x="313" y="80"/>
                    <a:pt x="344" y="57"/>
                  </a:cubicBezTo>
                  <a:cubicBezTo>
                    <a:pt x="344" y="56"/>
                    <a:pt x="344" y="56"/>
                    <a:pt x="344" y="56"/>
                  </a:cubicBezTo>
                  <a:cubicBezTo>
                    <a:pt x="348" y="54"/>
                    <a:pt x="351" y="51"/>
                    <a:pt x="351" y="48"/>
                  </a:cubicBezTo>
                  <a:cubicBezTo>
                    <a:pt x="352" y="37"/>
                    <a:pt x="352" y="26"/>
                    <a:pt x="352" y="15"/>
                  </a:cubicBezTo>
                  <a:cubicBezTo>
                    <a:pt x="352" y="11"/>
                    <a:pt x="352" y="7"/>
                    <a:pt x="352" y="3"/>
                  </a:cubicBezTo>
                  <a:cubicBezTo>
                    <a:pt x="352" y="0"/>
                    <a:pt x="352" y="0"/>
                    <a:pt x="352" y="0"/>
                  </a:cubicBezTo>
                  <a:cubicBezTo>
                    <a:pt x="350" y="2"/>
                    <a:pt x="350" y="2"/>
                    <a:pt x="350" y="2"/>
                  </a:cubicBezTo>
                  <a:cubicBezTo>
                    <a:pt x="315" y="32"/>
                    <a:pt x="269" y="32"/>
                    <a:pt x="235" y="2"/>
                  </a:cubicBezTo>
                  <a:cubicBezTo>
                    <a:pt x="234" y="1"/>
                    <a:pt x="234" y="1"/>
                    <a:pt x="234" y="1"/>
                  </a:cubicBezTo>
                  <a:cubicBezTo>
                    <a:pt x="234" y="2"/>
                    <a:pt x="234" y="2"/>
                    <a:pt x="234" y="2"/>
                  </a:cubicBezTo>
                  <a:cubicBezTo>
                    <a:pt x="199" y="32"/>
                    <a:pt x="153" y="32"/>
                    <a:pt x="119" y="2"/>
                  </a:cubicBezTo>
                  <a:cubicBezTo>
                    <a:pt x="118" y="1"/>
                    <a:pt x="118" y="1"/>
                    <a:pt x="118" y="1"/>
                  </a:cubicBezTo>
                  <a:cubicBezTo>
                    <a:pt x="117" y="2"/>
                    <a:pt x="117" y="2"/>
                    <a:pt x="117" y="2"/>
                  </a:cubicBezTo>
                  <a:cubicBezTo>
                    <a:pt x="79" y="33"/>
                    <a:pt x="41" y="33"/>
                    <a:pt x="2" y="2"/>
                  </a:cubicBezTo>
                  <a:cubicBezTo>
                    <a:pt x="0" y="0"/>
                    <a:pt x="0" y="0"/>
                    <a:pt x="0" y="0"/>
                  </a:cubicBezTo>
                  <a:cubicBezTo>
                    <a:pt x="0" y="3"/>
                    <a:pt x="0" y="3"/>
                    <a:pt x="0" y="3"/>
                  </a:cubicBezTo>
                  <a:cubicBezTo>
                    <a:pt x="0" y="7"/>
                    <a:pt x="0" y="10"/>
                    <a:pt x="0" y="14"/>
                  </a:cubicBezTo>
                  <a:cubicBezTo>
                    <a:pt x="0" y="25"/>
                    <a:pt x="0" y="35"/>
                    <a:pt x="1" y="46"/>
                  </a:cubicBezTo>
                  <a:cubicBezTo>
                    <a:pt x="1" y="48"/>
                    <a:pt x="3" y="51"/>
                    <a:pt x="5" y="53"/>
                  </a:cubicBezTo>
                  <a:close/>
                  <a:moveTo>
                    <a:pt x="352" y="110"/>
                  </a:moveTo>
                  <a:cubicBezTo>
                    <a:pt x="352" y="107"/>
                    <a:pt x="352" y="107"/>
                    <a:pt x="352" y="107"/>
                  </a:cubicBezTo>
                  <a:cubicBezTo>
                    <a:pt x="350" y="109"/>
                    <a:pt x="350" y="109"/>
                    <a:pt x="350" y="109"/>
                  </a:cubicBezTo>
                  <a:cubicBezTo>
                    <a:pt x="315" y="139"/>
                    <a:pt x="269" y="139"/>
                    <a:pt x="235" y="109"/>
                  </a:cubicBezTo>
                  <a:cubicBezTo>
                    <a:pt x="234" y="108"/>
                    <a:pt x="234" y="108"/>
                    <a:pt x="234" y="108"/>
                  </a:cubicBezTo>
                  <a:cubicBezTo>
                    <a:pt x="234" y="109"/>
                    <a:pt x="234" y="109"/>
                    <a:pt x="234" y="109"/>
                  </a:cubicBezTo>
                  <a:cubicBezTo>
                    <a:pt x="199" y="139"/>
                    <a:pt x="153" y="139"/>
                    <a:pt x="119" y="109"/>
                  </a:cubicBezTo>
                  <a:cubicBezTo>
                    <a:pt x="118" y="108"/>
                    <a:pt x="118" y="108"/>
                    <a:pt x="118" y="108"/>
                  </a:cubicBezTo>
                  <a:cubicBezTo>
                    <a:pt x="117" y="109"/>
                    <a:pt x="117" y="109"/>
                    <a:pt x="117" y="109"/>
                  </a:cubicBezTo>
                  <a:cubicBezTo>
                    <a:pt x="79" y="139"/>
                    <a:pt x="41" y="140"/>
                    <a:pt x="2" y="109"/>
                  </a:cubicBezTo>
                  <a:cubicBezTo>
                    <a:pt x="0" y="107"/>
                    <a:pt x="0" y="107"/>
                    <a:pt x="0" y="107"/>
                  </a:cubicBezTo>
                  <a:cubicBezTo>
                    <a:pt x="0" y="110"/>
                    <a:pt x="0" y="110"/>
                    <a:pt x="0" y="110"/>
                  </a:cubicBezTo>
                  <a:cubicBezTo>
                    <a:pt x="0" y="114"/>
                    <a:pt x="0" y="117"/>
                    <a:pt x="0" y="121"/>
                  </a:cubicBezTo>
                  <a:cubicBezTo>
                    <a:pt x="0" y="132"/>
                    <a:pt x="0" y="142"/>
                    <a:pt x="1" y="153"/>
                  </a:cubicBezTo>
                  <a:cubicBezTo>
                    <a:pt x="1" y="155"/>
                    <a:pt x="3" y="158"/>
                    <a:pt x="5" y="160"/>
                  </a:cubicBezTo>
                  <a:cubicBezTo>
                    <a:pt x="18" y="172"/>
                    <a:pt x="34" y="179"/>
                    <a:pt x="51" y="180"/>
                  </a:cubicBezTo>
                  <a:cubicBezTo>
                    <a:pt x="77" y="183"/>
                    <a:pt x="99" y="175"/>
                    <a:pt x="118" y="158"/>
                  </a:cubicBezTo>
                  <a:cubicBezTo>
                    <a:pt x="137" y="173"/>
                    <a:pt x="157" y="181"/>
                    <a:pt x="176" y="181"/>
                  </a:cubicBezTo>
                  <a:cubicBezTo>
                    <a:pt x="196" y="181"/>
                    <a:pt x="215" y="173"/>
                    <a:pt x="235" y="158"/>
                  </a:cubicBezTo>
                  <a:cubicBezTo>
                    <a:pt x="235" y="158"/>
                    <a:pt x="236" y="159"/>
                    <a:pt x="236" y="159"/>
                  </a:cubicBezTo>
                  <a:cubicBezTo>
                    <a:pt x="237" y="160"/>
                    <a:pt x="238" y="161"/>
                    <a:pt x="239" y="162"/>
                  </a:cubicBezTo>
                  <a:cubicBezTo>
                    <a:pt x="270" y="187"/>
                    <a:pt x="313" y="187"/>
                    <a:pt x="344" y="164"/>
                  </a:cubicBezTo>
                  <a:cubicBezTo>
                    <a:pt x="344" y="163"/>
                    <a:pt x="344" y="163"/>
                    <a:pt x="344" y="163"/>
                  </a:cubicBezTo>
                  <a:cubicBezTo>
                    <a:pt x="348" y="161"/>
                    <a:pt x="351" y="158"/>
                    <a:pt x="351" y="154"/>
                  </a:cubicBezTo>
                  <a:cubicBezTo>
                    <a:pt x="352" y="144"/>
                    <a:pt x="352" y="133"/>
                    <a:pt x="352" y="122"/>
                  </a:cubicBezTo>
                  <a:cubicBezTo>
                    <a:pt x="352" y="118"/>
                    <a:pt x="352" y="114"/>
                    <a:pt x="352" y="110"/>
                  </a:cubicBezTo>
                  <a:close/>
                </a:path>
              </a:pathLst>
            </a:custGeom>
            <a:solidFill>
              <a:srgbClr val="15BE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10" name="Freeform 15">
              <a:extLst>
                <a:ext uri="{FF2B5EF4-FFF2-40B4-BE49-F238E27FC236}">
                  <a16:creationId xmlns:a16="http://schemas.microsoft.com/office/drawing/2014/main" id="{2FA36287-4363-4048-883B-8F22BB7D3534}"/>
                </a:ext>
              </a:extLst>
            </p:cNvPr>
            <p:cNvSpPr>
              <a:spLocks noEditPoints="1"/>
            </p:cNvSpPr>
            <p:nvPr userDrawn="1"/>
          </p:nvSpPr>
          <p:spPr bwMode="auto">
            <a:xfrm>
              <a:off x="9551781" y="6015483"/>
              <a:ext cx="1917113" cy="432942"/>
            </a:xfrm>
            <a:custGeom>
              <a:avLst/>
              <a:gdLst>
                <a:gd name="T0" fmla="*/ 127 w 969"/>
                <a:gd name="T1" fmla="*/ 2 h 219"/>
                <a:gd name="T2" fmla="*/ 35 w 969"/>
                <a:gd name="T3" fmla="*/ 2 h 219"/>
                <a:gd name="T4" fmla="*/ 0 w 969"/>
                <a:gd name="T5" fmla="*/ 213 h 219"/>
                <a:gd name="T6" fmla="*/ 35 w 969"/>
                <a:gd name="T7" fmla="*/ 114 h 219"/>
                <a:gd name="T8" fmla="*/ 182 w 969"/>
                <a:gd name="T9" fmla="*/ 213 h 219"/>
                <a:gd name="T10" fmla="*/ 167 w 969"/>
                <a:gd name="T11" fmla="*/ 2 h 219"/>
                <a:gd name="T12" fmla="*/ 183 w 969"/>
                <a:gd name="T13" fmla="*/ 100 h 219"/>
                <a:gd name="T14" fmla="*/ 185 w 969"/>
                <a:gd name="T15" fmla="*/ 104 h 219"/>
                <a:gd name="T16" fmla="*/ 196 w 969"/>
                <a:gd name="T17" fmla="*/ 107 h 219"/>
                <a:gd name="T18" fmla="*/ 241 w 969"/>
                <a:gd name="T19" fmla="*/ 80 h 219"/>
                <a:gd name="T20" fmla="*/ 276 w 969"/>
                <a:gd name="T21" fmla="*/ 118 h 219"/>
                <a:gd name="T22" fmla="*/ 174 w 969"/>
                <a:gd name="T23" fmla="*/ 170 h 219"/>
                <a:gd name="T24" fmla="*/ 276 w 969"/>
                <a:gd name="T25" fmla="*/ 201 h 219"/>
                <a:gd name="T26" fmla="*/ 309 w 969"/>
                <a:gd name="T27" fmla="*/ 213 h 219"/>
                <a:gd name="T28" fmla="*/ 297 w 969"/>
                <a:gd name="T29" fmla="*/ 73 h 219"/>
                <a:gd name="T30" fmla="*/ 276 w 969"/>
                <a:gd name="T31" fmla="*/ 179 h 219"/>
                <a:gd name="T32" fmla="*/ 210 w 969"/>
                <a:gd name="T33" fmla="*/ 168 h 219"/>
                <a:gd name="T34" fmla="*/ 276 w 969"/>
                <a:gd name="T35" fmla="*/ 141 h 219"/>
                <a:gd name="T36" fmla="*/ 587 w 969"/>
                <a:gd name="T37" fmla="*/ 59 h 219"/>
                <a:gd name="T38" fmla="*/ 534 w 969"/>
                <a:gd name="T39" fmla="*/ 73 h 219"/>
                <a:gd name="T40" fmla="*/ 500 w 969"/>
                <a:gd name="T41" fmla="*/ 59 h 219"/>
                <a:gd name="T42" fmla="*/ 534 w 969"/>
                <a:gd name="T43" fmla="*/ 213 h 219"/>
                <a:gd name="T44" fmla="*/ 563 w 969"/>
                <a:gd name="T45" fmla="*/ 84 h 219"/>
                <a:gd name="T46" fmla="*/ 589 w 969"/>
                <a:gd name="T47" fmla="*/ 91 h 219"/>
                <a:gd name="T48" fmla="*/ 589 w 969"/>
                <a:gd name="T49" fmla="*/ 60 h 219"/>
                <a:gd name="T50" fmla="*/ 606 w 969"/>
                <a:gd name="T51" fmla="*/ 213 h 219"/>
                <a:gd name="T52" fmla="*/ 641 w 969"/>
                <a:gd name="T53" fmla="*/ 59 h 219"/>
                <a:gd name="T54" fmla="*/ 606 w 969"/>
                <a:gd name="T55" fmla="*/ 213 h 219"/>
                <a:gd name="T56" fmla="*/ 604 w 969"/>
                <a:gd name="T57" fmla="*/ 19 h 219"/>
                <a:gd name="T58" fmla="*/ 643 w 969"/>
                <a:gd name="T59" fmla="*/ 19 h 219"/>
                <a:gd name="T60" fmla="*/ 795 w 969"/>
                <a:gd name="T61" fmla="*/ 64 h 219"/>
                <a:gd name="T62" fmla="*/ 709 w 969"/>
                <a:gd name="T63" fmla="*/ 74 h 219"/>
                <a:gd name="T64" fmla="*/ 676 w 969"/>
                <a:gd name="T65" fmla="*/ 59 h 219"/>
                <a:gd name="T66" fmla="*/ 709 w 969"/>
                <a:gd name="T67" fmla="*/ 213 h 219"/>
                <a:gd name="T68" fmla="*/ 747 w 969"/>
                <a:gd name="T69" fmla="*/ 79 h 219"/>
                <a:gd name="T70" fmla="*/ 776 w 969"/>
                <a:gd name="T71" fmla="*/ 126 h 219"/>
                <a:gd name="T72" fmla="*/ 810 w 969"/>
                <a:gd name="T73" fmla="*/ 213 h 219"/>
                <a:gd name="T74" fmla="*/ 796 w 969"/>
                <a:gd name="T75" fmla="*/ 65 h 219"/>
                <a:gd name="T76" fmla="*/ 957 w 969"/>
                <a:gd name="T77" fmla="*/ 73 h 219"/>
                <a:gd name="T78" fmla="*/ 843 w 969"/>
                <a:gd name="T79" fmla="*/ 100 h 219"/>
                <a:gd name="T80" fmla="*/ 845 w 969"/>
                <a:gd name="T81" fmla="*/ 104 h 219"/>
                <a:gd name="T82" fmla="*/ 855 w 969"/>
                <a:gd name="T83" fmla="*/ 107 h 219"/>
                <a:gd name="T84" fmla="*/ 901 w 969"/>
                <a:gd name="T85" fmla="*/ 80 h 219"/>
                <a:gd name="T86" fmla="*/ 936 w 969"/>
                <a:gd name="T87" fmla="*/ 118 h 219"/>
                <a:gd name="T88" fmla="*/ 834 w 969"/>
                <a:gd name="T89" fmla="*/ 170 h 219"/>
                <a:gd name="T90" fmla="*/ 936 w 969"/>
                <a:gd name="T91" fmla="*/ 202 h 219"/>
                <a:gd name="T92" fmla="*/ 969 w 969"/>
                <a:gd name="T93" fmla="*/ 213 h 219"/>
                <a:gd name="T94" fmla="*/ 957 w 969"/>
                <a:gd name="T95" fmla="*/ 73 h 219"/>
                <a:gd name="T96" fmla="*/ 900 w 969"/>
                <a:gd name="T97" fmla="*/ 195 h 219"/>
                <a:gd name="T98" fmla="*/ 908 w 969"/>
                <a:gd name="T99" fmla="*/ 138 h 219"/>
                <a:gd name="T100" fmla="*/ 936 w 969"/>
                <a:gd name="T101" fmla="*/ 179 h 219"/>
                <a:gd name="T102" fmla="*/ 340 w 969"/>
                <a:gd name="T103" fmla="*/ 100 h 219"/>
                <a:gd name="T104" fmla="*/ 342 w 969"/>
                <a:gd name="T105" fmla="*/ 104 h 219"/>
                <a:gd name="T106" fmla="*/ 353 w 969"/>
                <a:gd name="T107" fmla="*/ 107 h 219"/>
                <a:gd name="T108" fmla="*/ 398 w 969"/>
                <a:gd name="T109" fmla="*/ 80 h 219"/>
                <a:gd name="T110" fmla="*/ 433 w 969"/>
                <a:gd name="T111" fmla="*/ 118 h 219"/>
                <a:gd name="T112" fmla="*/ 331 w 969"/>
                <a:gd name="T113" fmla="*/ 170 h 219"/>
                <a:gd name="T114" fmla="*/ 433 w 969"/>
                <a:gd name="T115" fmla="*/ 201 h 219"/>
                <a:gd name="T116" fmla="*/ 467 w 969"/>
                <a:gd name="T117" fmla="*/ 213 h 219"/>
                <a:gd name="T118" fmla="*/ 454 w 969"/>
                <a:gd name="T119" fmla="*/ 73 h 219"/>
                <a:gd name="T120" fmla="*/ 433 w 969"/>
                <a:gd name="T121" fmla="*/ 179 h 219"/>
                <a:gd name="T122" fmla="*/ 367 w 969"/>
                <a:gd name="T123" fmla="*/ 168 h 219"/>
                <a:gd name="T124" fmla="*/ 433 w 969"/>
                <a:gd name="T125" fmla="*/ 14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69" h="219">
                  <a:moveTo>
                    <a:pt x="167" y="2"/>
                  </a:moveTo>
                  <a:cubicBezTo>
                    <a:pt x="127" y="2"/>
                    <a:pt x="127" y="2"/>
                    <a:pt x="127" y="2"/>
                  </a:cubicBezTo>
                  <a:cubicBezTo>
                    <a:pt x="35" y="91"/>
                    <a:pt x="35" y="91"/>
                    <a:pt x="35" y="91"/>
                  </a:cubicBezTo>
                  <a:cubicBezTo>
                    <a:pt x="35" y="2"/>
                    <a:pt x="35" y="2"/>
                    <a:pt x="35" y="2"/>
                  </a:cubicBezTo>
                  <a:cubicBezTo>
                    <a:pt x="0" y="2"/>
                    <a:pt x="0" y="2"/>
                    <a:pt x="0" y="2"/>
                  </a:cubicBezTo>
                  <a:cubicBezTo>
                    <a:pt x="0" y="213"/>
                    <a:pt x="0" y="213"/>
                    <a:pt x="0" y="213"/>
                  </a:cubicBezTo>
                  <a:cubicBezTo>
                    <a:pt x="35" y="213"/>
                    <a:pt x="35" y="213"/>
                    <a:pt x="35" y="213"/>
                  </a:cubicBezTo>
                  <a:cubicBezTo>
                    <a:pt x="35" y="114"/>
                    <a:pt x="35" y="114"/>
                    <a:pt x="35" y="114"/>
                  </a:cubicBezTo>
                  <a:cubicBezTo>
                    <a:pt x="135" y="213"/>
                    <a:pt x="135" y="213"/>
                    <a:pt x="135" y="213"/>
                  </a:cubicBezTo>
                  <a:cubicBezTo>
                    <a:pt x="182" y="213"/>
                    <a:pt x="182" y="213"/>
                    <a:pt x="182" y="213"/>
                  </a:cubicBezTo>
                  <a:cubicBezTo>
                    <a:pt x="67" y="99"/>
                    <a:pt x="67" y="99"/>
                    <a:pt x="67" y="99"/>
                  </a:cubicBezTo>
                  <a:lnTo>
                    <a:pt x="167" y="2"/>
                  </a:lnTo>
                  <a:close/>
                  <a:moveTo>
                    <a:pt x="248" y="53"/>
                  </a:moveTo>
                  <a:cubicBezTo>
                    <a:pt x="214" y="53"/>
                    <a:pt x="192" y="69"/>
                    <a:pt x="183" y="100"/>
                  </a:cubicBezTo>
                  <a:cubicBezTo>
                    <a:pt x="182" y="102"/>
                    <a:pt x="182" y="102"/>
                    <a:pt x="182" y="102"/>
                  </a:cubicBezTo>
                  <a:cubicBezTo>
                    <a:pt x="185" y="104"/>
                    <a:pt x="185" y="104"/>
                    <a:pt x="185" y="104"/>
                  </a:cubicBezTo>
                  <a:cubicBezTo>
                    <a:pt x="188" y="105"/>
                    <a:pt x="192" y="106"/>
                    <a:pt x="193" y="106"/>
                  </a:cubicBezTo>
                  <a:cubicBezTo>
                    <a:pt x="196" y="107"/>
                    <a:pt x="196" y="107"/>
                    <a:pt x="196" y="107"/>
                  </a:cubicBezTo>
                  <a:cubicBezTo>
                    <a:pt x="197" y="105"/>
                    <a:pt x="197" y="105"/>
                    <a:pt x="197" y="105"/>
                  </a:cubicBezTo>
                  <a:cubicBezTo>
                    <a:pt x="208" y="88"/>
                    <a:pt x="222" y="80"/>
                    <a:pt x="241" y="80"/>
                  </a:cubicBezTo>
                  <a:cubicBezTo>
                    <a:pt x="254" y="80"/>
                    <a:pt x="264" y="84"/>
                    <a:pt x="270" y="93"/>
                  </a:cubicBezTo>
                  <a:cubicBezTo>
                    <a:pt x="275" y="100"/>
                    <a:pt x="276" y="108"/>
                    <a:pt x="276" y="118"/>
                  </a:cubicBezTo>
                  <a:cubicBezTo>
                    <a:pt x="261" y="115"/>
                    <a:pt x="251" y="114"/>
                    <a:pt x="245" y="114"/>
                  </a:cubicBezTo>
                  <a:cubicBezTo>
                    <a:pt x="197" y="114"/>
                    <a:pt x="174" y="143"/>
                    <a:pt x="174" y="170"/>
                  </a:cubicBezTo>
                  <a:cubicBezTo>
                    <a:pt x="174" y="193"/>
                    <a:pt x="192" y="219"/>
                    <a:pt x="232" y="219"/>
                  </a:cubicBezTo>
                  <a:cubicBezTo>
                    <a:pt x="239" y="219"/>
                    <a:pt x="259" y="219"/>
                    <a:pt x="276" y="201"/>
                  </a:cubicBezTo>
                  <a:cubicBezTo>
                    <a:pt x="276" y="213"/>
                    <a:pt x="276" y="213"/>
                    <a:pt x="276" y="213"/>
                  </a:cubicBezTo>
                  <a:cubicBezTo>
                    <a:pt x="309" y="213"/>
                    <a:pt x="309" y="213"/>
                    <a:pt x="309" y="213"/>
                  </a:cubicBezTo>
                  <a:cubicBezTo>
                    <a:pt x="309" y="121"/>
                    <a:pt x="309" y="121"/>
                    <a:pt x="309" y="121"/>
                  </a:cubicBezTo>
                  <a:cubicBezTo>
                    <a:pt x="309" y="104"/>
                    <a:pt x="309" y="88"/>
                    <a:pt x="297" y="73"/>
                  </a:cubicBezTo>
                  <a:cubicBezTo>
                    <a:pt x="286" y="60"/>
                    <a:pt x="269" y="53"/>
                    <a:pt x="248" y="53"/>
                  </a:cubicBezTo>
                  <a:close/>
                  <a:moveTo>
                    <a:pt x="276" y="179"/>
                  </a:moveTo>
                  <a:cubicBezTo>
                    <a:pt x="263" y="192"/>
                    <a:pt x="249" y="195"/>
                    <a:pt x="241" y="195"/>
                  </a:cubicBezTo>
                  <a:cubicBezTo>
                    <a:pt x="226" y="195"/>
                    <a:pt x="210" y="185"/>
                    <a:pt x="210" y="168"/>
                  </a:cubicBezTo>
                  <a:cubicBezTo>
                    <a:pt x="210" y="157"/>
                    <a:pt x="218" y="138"/>
                    <a:pt x="249" y="138"/>
                  </a:cubicBezTo>
                  <a:cubicBezTo>
                    <a:pt x="261" y="138"/>
                    <a:pt x="270" y="140"/>
                    <a:pt x="276" y="141"/>
                  </a:cubicBezTo>
                  <a:lnTo>
                    <a:pt x="276" y="179"/>
                  </a:lnTo>
                  <a:close/>
                  <a:moveTo>
                    <a:pt x="587" y="59"/>
                  </a:moveTo>
                  <a:cubicBezTo>
                    <a:pt x="583" y="58"/>
                    <a:pt x="578" y="56"/>
                    <a:pt x="570" y="56"/>
                  </a:cubicBezTo>
                  <a:cubicBezTo>
                    <a:pt x="553" y="56"/>
                    <a:pt x="541" y="65"/>
                    <a:pt x="534" y="73"/>
                  </a:cubicBezTo>
                  <a:cubicBezTo>
                    <a:pt x="534" y="59"/>
                    <a:pt x="534" y="59"/>
                    <a:pt x="534" y="59"/>
                  </a:cubicBezTo>
                  <a:cubicBezTo>
                    <a:pt x="500" y="59"/>
                    <a:pt x="500" y="59"/>
                    <a:pt x="500" y="59"/>
                  </a:cubicBezTo>
                  <a:cubicBezTo>
                    <a:pt x="500" y="213"/>
                    <a:pt x="500" y="213"/>
                    <a:pt x="500" y="213"/>
                  </a:cubicBezTo>
                  <a:cubicBezTo>
                    <a:pt x="534" y="213"/>
                    <a:pt x="534" y="213"/>
                    <a:pt x="534" y="213"/>
                  </a:cubicBezTo>
                  <a:cubicBezTo>
                    <a:pt x="534" y="99"/>
                    <a:pt x="534" y="99"/>
                    <a:pt x="534" y="99"/>
                  </a:cubicBezTo>
                  <a:cubicBezTo>
                    <a:pt x="542" y="89"/>
                    <a:pt x="552" y="84"/>
                    <a:pt x="563" y="84"/>
                  </a:cubicBezTo>
                  <a:cubicBezTo>
                    <a:pt x="571" y="84"/>
                    <a:pt x="578" y="87"/>
                    <a:pt x="583" y="89"/>
                  </a:cubicBezTo>
                  <a:cubicBezTo>
                    <a:pt x="589" y="91"/>
                    <a:pt x="589" y="91"/>
                    <a:pt x="589" y="91"/>
                  </a:cubicBezTo>
                  <a:cubicBezTo>
                    <a:pt x="589" y="63"/>
                    <a:pt x="589" y="63"/>
                    <a:pt x="589" y="63"/>
                  </a:cubicBezTo>
                  <a:cubicBezTo>
                    <a:pt x="589" y="60"/>
                    <a:pt x="589" y="60"/>
                    <a:pt x="589" y="60"/>
                  </a:cubicBezTo>
                  <a:lnTo>
                    <a:pt x="587" y="59"/>
                  </a:lnTo>
                  <a:close/>
                  <a:moveTo>
                    <a:pt x="606" y="213"/>
                  </a:moveTo>
                  <a:cubicBezTo>
                    <a:pt x="641" y="213"/>
                    <a:pt x="641" y="213"/>
                    <a:pt x="641" y="213"/>
                  </a:cubicBezTo>
                  <a:cubicBezTo>
                    <a:pt x="641" y="59"/>
                    <a:pt x="641" y="59"/>
                    <a:pt x="641" y="59"/>
                  </a:cubicBezTo>
                  <a:cubicBezTo>
                    <a:pt x="606" y="59"/>
                    <a:pt x="606" y="59"/>
                    <a:pt x="606" y="59"/>
                  </a:cubicBezTo>
                  <a:lnTo>
                    <a:pt x="606" y="213"/>
                  </a:lnTo>
                  <a:close/>
                  <a:moveTo>
                    <a:pt x="624" y="0"/>
                  </a:moveTo>
                  <a:cubicBezTo>
                    <a:pt x="613" y="0"/>
                    <a:pt x="604" y="8"/>
                    <a:pt x="604" y="19"/>
                  </a:cubicBezTo>
                  <a:cubicBezTo>
                    <a:pt x="604" y="31"/>
                    <a:pt x="614" y="38"/>
                    <a:pt x="623" y="38"/>
                  </a:cubicBezTo>
                  <a:cubicBezTo>
                    <a:pt x="630" y="38"/>
                    <a:pt x="643" y="34"/>
                    <a:pt x="643" y="19"/>
                  </a:cubicBezTo>
                  <a:cubicBezTo>
                    <a:pt x="643" y="10"/>
                    <a:pt x="636" y="0"/>
                    <a:pt x="624" y="0"/>
                  </a:cubicBezTo>
                  <a:close/>
                  <a:moveTo>
                    <a:pt x="795" y="64"/>
                  </a:moveTo>
                  <a:cubicBezTo>
                    <a:pt x="791" y="61"/>
                    <a:pt x="781" y="53"/>
                    <a:pt x="759" y="53"/>
                  </a:cubicBezTo>
                  <a:cubicBezTo>
                    <a:pt x="733" y="53"/>
                    <a:pt x="718" y="65"/>
                    <a:pt x="709" y="74"/>
                  </a:cubicBezTo>
                  <a:cubicBezTo>
                    <a:pt x="709" y="59"/>
                    <a:pt x="709" y="59"/>
                    <a:pt x="709" y="59"/>
                  </a:cubicBezTo>
                  <a:cubicBezTo>
                    <a:pt x="676" y="59"/>
                    <a:pt x="676" y="59"/>
                    <a:pt x="676" y="59"/>
                  </a:cubicBezTo>
                  <a:cubicBezTo>
                    <a:pt x="676" y="213"/>
                    <a:pt x="676" y="213"/>
                    <a:pt x="676" y="213"/>
                  </a:cubicBezTo>
                  <a:cubicBezTo>
                    <a:pt x="709" y="213"/>
                    <a:pt x="709" y="213"/>
                    <a:pt x="709" y="213"/>
                  </a:cubicBezTo>
                  <a:cubicBezTo>
                    <a:pt x="709" y="101"/>
                    <a:pt x="709" y="101"/>
                    <a:pt x="709" y="101"/>
                  </a:cubicBezTo>
                  <a:cubicBezTo>
                    <a:pt x="718" y="87"/>
                    <a:pt x="732" y="79"/>
                    <a:pt x="747" y="79"/>
                  </a:cubicBezTo>
                  <a:cubicBezTo>
                    <a:pt x="751" y="79"/>
                    <a:pt x="770" y="80"/>
                    <a:pt x="774" y="96"/>
                  </a:cubicBezTo>
                  <a:cubicBezTo>
                    <a:pt x="776" y="103"/>
                    <a:pt x="776" y="110"/>
                    <a:pt x="776" y="126"/>
                  </a:cubicBezTo>
                  <a:cubicBezTo>
                    <a:pt x="776" y="213"/>
                    <a:pt x="776" y="213"/>
                    <a:pt x="776" y="213"/>
                  </a:cubicBezTo>
                  <a:cubicBezTo>
                    <a:pt x="810" y="213"/>
                    <a:pt x="810" y="213"/>
                    <a:pt x="810" y="213"/>
                  </a:cubicBezTo>
                  <a:cubicBezTo>
                    <a:pt x="810" y="106"/>
                    <a:pt x="810" y="106"/>
                    <a:pt x="810" y="106"/>
                  </a:cubicBezTo>
                  <a:cubicBezTo>
                    <a:pt x="810" y="94"/>
                    <a:pt x="810" y="78"/>
                    <a:pt x="796" y="65"/>
                  </a:cubicBezTo>
                  <a:lnTo>
                    <a:pt x="795" y="64"/>
                  </a:lnTo>
                  <a:close/>
                  <a:moveTo>
                    <a:pt x="957" y="73"/>
                  </a:moveTo>
                  <a:cubicBezTo>
                    <a:pt x="946" y="60"/>
                    <a:pt x="929" y="53"/>
                    <a:pt x="907" y="53"/>
                  </a:cubicBezTo>
                  <a:cubicBezTo>
                    <a:pt x="874" y="53"/>
                    <a:pt x="851" y="69"/>
                    <a:pt x="843" y="100"/>
                  </a:cubicBezTo>
                  <a:cubicBezTo>
                    <a:pt x="842" y="102"/>
                    <a:pt x="842" y="102"/>
                    <a:pt x="842" y="102"/>
                  </a:cubicBezTo>
                  <a:cubicBezTo>
                    <a:pt x="845" y="104"/>
                    <a:pt x="845" y="104"/>
                    <a:pt x="845" y="104"/>
                  </a:cubicBezTo>
                  <a:cubicBezTo>
                    <a:pt x="847" y="104"/>
                    <a:pt x="851" y="106"/>
                    <a:pt x="853" y="106"/>
                  </a:cubicBezTo>
                  <a:cubicBezTo>
                    <a:pt x="855" y="107"/>
                    <a:pt x="855" y="107"/>
                    <a:pt x="855" y="107"/>
                  </a:cubicBezTo>
                  <a:cubicBezTo>
                    <a:pt x="857" y="105"/>
                    <a:pt x="857" y="105"/>
                    <a:pt x="857" y="105"/>
                  </a:cubicBezTo>
                  <a:cubicBezTo>
                    <a:pt x="868" y="88"/>
                    <a:pt x="882" y="80"/>
                    <a:pt x="901" y="80"/>
                  </a:cubicBezTo>
                  <a:cubicBezTo>
                    <a:pt x="914" y="80"/>
                    <a:pt x="924" y="84"/>
                    <a:pt x="930" y="93"/>
                  </a:cubicBezTo>
                  <a:cubicBezTo>
                    <a:pt x="935" y="100"/>
                    <a:pt x="936" y="108"/>
                    <a:pt x="936" y="118"/>
                  </a:cubicBezTo>
                  <a:cubicBezTo>
                    <a:pt x="921" y="115"/>
                    <a:pt x="911" y="114"/>
                    <a:pt x="905" y="114"/>
                  </a:cubicBezTo>
                  <a:cubicBezTo>
                    <a:pt x="856" y="114"/>
                    <a:pt x="834" y="143"/>
                    <a:pt x="834" y="170"/>
                  </a:cubicBezTo>
                  <a:cubicBezTo>
                    <a:pt x="834" y="193"/>
                    <a:pt x="852" y="219"/>
                    <a:pt x="892" y="219"/>
                  </a:cubicBezTo>
                  <a:cubicBezTo>
                    <a:pt x="899" y="219"/>
                    <a:pt x="919" y="219"/>
                    <a:pt x="936" y="202"/>
                  </a:cubicBezTo>
                  <a:cubicBezTo>
                    <a:pt x="936" y="213"/>
                    <a:pt x="936" y="213"/>
                    <a:pt x="936" y="213"/>
                  </a:cubicBezTo>
                  <a:cubicBezTo>
                    <a:pt x="969" y="213"/>
                    <a:pt x="969" y="213"/>
                    <a:pt x="969" y="213"/>
                  </a:cubicBezTo>
                  <a:cubicBezTo>
                    <a:pt x="969" y="121"/>
                    <a:pt x="969" y="121"/>
                    <a:pt x="969" y="121"/>
                  </a:cubicBezTo>
                  <a:cubicBezTo>
                    <a:pt x="969" y="104"/>
                    <a:pt x="969" y="88"/>
                    <a:pt x="957" y="73"/>
                  </a:cubicBezTo>
                  <a:close/>
                  <a:moveTo>
                    <a:pt x="936" y="179"/>
                  </a:moveTo>
                  <a:cubicBezTo>
                    <a:pt x="925" y="189"/>
                    <a:pt x="913" y="195"/>
                    <a:pt x="900" y="195"/>
                  </a:cubicBezTo>
                  <a:cubicBezTo>
                    <a:pt x="885" y="195"/>
                    <a:pt x="870" y="185"/>
                    <a:pt x="870" y="168"/>
                  </a:cubicBezTo>
                  <a:cubicBezTo>
                    <a:pt x="870" y="157"/>
                    <a:pt x="878" y="138"/>
                    <a:pt x="908" y="138"/>
                  </a:cubicBezTo>
                  <a:cubicBezTo>
                    <a:pt x="920" y="138"/>
                    <a:pt x="930" y="140"/>
                    <a:pt x="936" y="141"/>
                  </a:cubicBezTo>
                  <a:lnTo>
                    <a:pt x="936" y="179"/>
                  </a:lnTo>
                  <a:close/>
                  <a:moveTo>
                    <a:pt x="405" y="53"/>
                  </a:moveTo>
                  <a:cubicBezTo>
                    <a:pt x="371" y="53"/>
                    <a:pt x="349" y="69"/>
                    <a:pt x="340" y="100"/>
                  </a:cubicBezTo>
                  <a:cubicBezTo>
                    <a:pt x="340" y="102"/>
                    <a:pt x="340" y="102"/>
                    <a:pt x="340" y="102"/>
                  </a:cubicBezTo>
                  <a:cubicBezTo>
                    <a:pt x="342" y="104"/>
                    <a:pt x="342" y="104"/>
                    <a:pt x="342" y="104"/>
                  </a:cubicBezTo>
                  <a:cubicBezTo>
                    <a:pt x="345" y="105"/>
                    <a:pt x="349" y="106"/>
                    <a:pt x="350" y="106"/>
                  </a:cubicBezTo>
                  <a:cubicBezTo>
                    <a:pt x="353" y="107"/>
                    <a:pt x="353" y="107"/>
                    <a:pt x="353" y="107"/>
                  </a:cubicBezTo>
                  <a:cubicBezTo>
                    <a:pt x="354" y="105"/>
                    <a:pt x="354" y="105"/>
                    <a:pt x="354" y="105"/>
                  </a:cubicBezTo>
                  <a:cubicBezTo>
                    <a:pt x="365" y="88"/>
                    <a:pt x="380" y="80"/>
                    <a:pt x="398" y="80"/>
                  </a:cubicBezTo>
                  <a:cubicBezTo>
                    <a:pt x="411" y="80"/>
                    <a:pt x="421" y="84"/>
                    <a:pt x="427" y="93"/>
                  </a:cubicBezTo>
                  <a:cubicBezTo>
                    <a:pt x="432" y="100"/>
                    <a:pt x="433" y="108"/>
                    <a:pt x="433" y="118"/>
                  </a:cubicBezTo>
                  <a:cubicBezTo>
                    <a:pt x="418" y="115"/>
                    <a:pt x="408" y="114"/>
                    <a:pt x="403" y="114"/>
                  </a:cubicBezTo>
                  <a:cubicBezTo>
                    <a:pt x="354" y="114"/>
                    <a:pt x="331" y="143"/>
                    <a:pt x="331" y="170"/>
                  </a:cubicBezTo>
                  <a:cubicBezTo>
                    <a:pt x="331" y="193"/>
                    <a:pt x="349" y="219"/>
                    <a:pt x="389" y="219"/>
                  </a:cubicBezTo>
                  <a:cubicBezTo>
                    <a:pt x="396" y="219"/>
                    <a:pt x="416" y="219"/>
                    <a:pt x="433" y="201"/>
                  </a:cubicBezTo>
                  <a:cubicBezTo>
                    <a:pt x="433" y="213"/>
                    <a:pt x="433" y="213"/>
                    <a:pt x="433" y="213"/>
                  </a:cubicBezTo>
                  <a:cubicBezTo>
                    <a:pt x="467" y="213"/>
                    <a:pt x="467" y="213"/>
                    <a:pt x="467" y="213"/>
                  </a:cubicBezTo>
                  <a:cubicBezTo>
                    <a:pt x="467" y="121"/>
                    <a:pt x="467" y="121"/>
                    <a:pt x="467" y="121"/>
                  </a:cubicBezTo>
                  <a:cubicBezTo>
                    <a:pt x="467" y="104"/>
                    <a:pt x="467" y="88"/>
                    <a:pt x="454" y="73"/>
                  </a:cubicBezTo>
                  <a:cubicBezTo>
                    <a:pt x="443" y="60"/>
                    <a:pt x="427" y="53"/>
                    <a:pt x="405" y="53"/>
                  </a:cubicBezTo>
                  <a:close/>
                  <a:moveTo>
                    <a:pt x="433" y="179"/>
                  </a:moveTo>
                  <a:cubicBezTo>
                    <a:pt x="420" y="192"/>
                    <a:pt x="406" y="195"/>
                    <a:pt x="398" y="195"/>
                  </a:cubicBezTo>
                  <a:cubicBezTo>
                    <a:pt x="383" y="195"/>
                    <a:pt x="367" y="185"/>
                    <a:pt x="367" y="168"/>
                  </a:cubicBezTo>
                  <a:cubicBezTo>
                    <a:pt x="367" y="157"/>
                    <a:pt x="375" y="138"/>
                    <a:pt x="406" y="138"/>
                  </a:cubicBezTo>
                  <a:cubicBezTo>
                    <a:pt x="418" y="138"/>
                    <a:pt x="428" y="140"/>
                    <a:pt x="433" y="141"/>
                  </a:cubicBezTo>
                  <a:lnTo>
                    <a:pt x="433" y="17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grpSp>
    </p:spTree>
    <p:extLst>
      <p:ext uri="{BB962C8B-B14F-4D97-AF65-F5344CB8AC3E}">
        <p14:creationId xmlns:p14="http://schemas.microsoft.com/office/powerpoint/2010/main" val="3096280732"/>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ubheader_viralline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D56F63F-6BDD-4044-8D54-D28B1F50F7BA}"/>
              </a:ext>
              <a:ext uri="{C183D7F6-B498-43B3-948B-1728B52AA6E4}">
                <adec:decorative xmlns="" xmlns:adec="http://schemas.microsoft.com/office/drawing/2017/decorative" val="1"/>
              </a:ext>
            </a:extLst>
          </p:cNvPr>
          <p:cNvSpPr/>
          <p:nvPr userDrawn="1"/>
        </p:nvSpPr>
        <p:spPr>
          <a:xfrm>
            <a:off x="0" y="0"/>
            <a:ext cx="12192000" cy="6858000"/>
          </a:xfrm>
          <a:prstGeom prst="rect">
            <a:avLst/>
          </a:prstGeom>
          <a:solidFill>
            <a:srgbClr val="0071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atin typeface="Arial" panose="020B0604020202020204" pitchFamily="34" charset="0"/>
            </a:endParaRPr>
          </a:p>
        </p:txBody>
      </p:sp>
      <p:sp>
        <p:nvSpPr>
          <p:cNvPr id="12" name="Title 1">
            <a:extLst>
              <a:ext uri="{FF2B5EF4-FFF2-40B4-BE49-F238E27FC236}">
                <a16:creationId xmlns:a16="http://schemas.microsoft.com/office/drawing/2014/main" id="{C57B3A14-77CC-4C65-A00E-0185263BEBC2}"/>
              </a:ext>
            </a:extLst>
          </p:cNvPr>
          <p:cNvSpPr>
            <a:spLocks noGrp="1"/>
          </p:cNvSpPr>
          <p:nvPr>
            <p:ph type="ctrTitle" hasCustomPrompt="1"/>
          </p:nvPr>
        </p:nvSpPr>
        <p:spPr>
          <a:xfrm>
            <a:off x="1257325" y="2893293"/>
            <a:ext cx="9677376" cy="1071415"/>
          </a:xfrm>
          <a:noFill/>
        </p:spPr>
        <p:txBody>
          <a:bodyPr wrap="square" lIns="360000" tIns="205200" rIns="360000" bIns="182880" anchor="ctr">
            <a:noAutofit/>
          </a:bodyPr>
          <a:lstStyle>
            <a:lvl1pPr algn="ctr">
              <a:lnSpc>
                <a:spcPct val="92000"/>
              </a:lnSpc>
              <a:defRPr sz="4800" b="1" spc="100" baseline="0">
                <a:solidFill>
                  <a:schemeClr val="bg1"/>
                </a:solidFill>
              </a:defRPr>
            </a:lvl1pPr>
          </a:lstStyle>
          <a:p>
            <a:r>
              <a:rPr lang="fi-FI" noProof="0"/>
              <a:t>Virallinen välilehti</a:t>
            </a:r>
          </a:p>
        </p:txBody>
      </p:sp>
    </p:spTree>
    <p:extLst>
      <p:ext uri="{BB962C8B-B14F-4D97-AF65-F5344CB8AC3E}">
        <p14:creationId xmlns:p14="http://schemas.microsoft.com/office/powerpoint/2010/main" val="2954776573"/>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bheader_arkinen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D56F63F-6BDD-4044-8D54-D28B1F50F7BA}"/>
              </a:ext>
              <a:ext uri="{C183D7F6-B498-43B3-948B-1728B52AA6E4}">
                <adec:decorative xmlns="" xmlns:adec="http://schemas.microsoft.com/office/drawing/2017/decorative" val="1"/>
              </a:ext>
            </a:extLst>
          </p:cNvPr>
          <p:cNvSpPr/>
          <p:nvPr userDrawn="1"/>
        </p:nvSpPr>
        <p:spPr>
          <a:xfrm>
            <a:off x="0" y="0"/>
            <a:ext cx="12192000" cy="6858000"/>
          </a:xfrm>
          <a:prstGeom prst="rect">
            <a:avLst/>
          </a:prstGeom>
          <a:solidFill>
            <a:srgbClr val="F542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atin typeface="Arial" panose="020B0604020202020204" pitchFamily="34" charset="0"/>
            </a:endParaRPr>
          </a:p>
        </p:txBody>
      </p:sp>
      <p:sp>
        <p:nvSpPr>
          <p:cNvPr id="12" name="Title 1">
            <a:extLst>
              <a:ext uri="{FF2B5EF4-FFF2-40B4-BE49-F238E27FC236}">
                <a16:creationId xmlns:a16="http://schemas.microsoft.com/office/drawing/2014/main" id="{C57B3A14-77CC-4C65-A00E-0185263BEBC2}"/>
              </a:ext>
            </a:extLst>
          </p:cNvPr>
          <p:cNvSpPr>
            <a:spLocks noGrp="1"/>
          </p:cNvSpPr>
          <p:nvPr>
            <p:ph type="ctrTitle" hasCustomPrompt="1"/>
          </p:nvPr>
        </p:nvSpPr>
        <p:spPr>
          <a:xfrm>
            <a:off x="1257325" y="2893293"/>
            <a:ext cx="9677376" cy="1071415"/>
          </a:xfrm>
          <a:noFill/>
        </p:spPr>
        <p:txBody>
          <a:bodyPr wrap="square" lIns="360000" tIns="205200" rIns="360000" bIns="182880" anchor="ctr">
            <a:noAutofit/>
          </a:bodyPr>
          <a:lstStyle>
            <a:lvl1pPr algn="ctr">
              <a:lnSpc>
                <a:spcPct val="92000"/>
              </a:lnSpc>
              <a:defRPr sz="4800" b="1" spc="100" baseline="0">
                <a:solidFill>
                  <a:schemeClr val="bg1"/>
                </a:solidFill>
              </a:defRPr>
            </a:lvl1pPr>
          </a:lstStyle>
          <a:p>
            <a:r>
              <a:rPr lang="fi-FI" noProof="0"/>
              <a:t>Arkinen välilehti</a:t>
            </a:r>
          </a:p>
        </p:txBody>
      </p:sp>
    </p:spTree>
    <p:extLst>
      <p:ext uri="{BB962C8B-B14F-4D97-AF65-F5344CB8AC3E}">
        <p14:creationId xmlns:p14="http://schemas.microsoft.com/office/powerpoint/2010/main" val="1195369289"/>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ubheader_arkinen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D56F63F-6BDD-4044-8D54-D28B1F50F7BA}"/>
              </a:ext>
              <a:ext uri="{C183D7F6-B498-43B3-948B-1728B52AA6E4}">
                <adec:decorative xmlns="" xmlns:adec="http://schemas.microsoft.com/office/drawing/2017/decorative" val="1"/>
              </a:ext>
            </a:extLst>
          </p:cNvPr>
          <p:cNvSpPr/>
          <p:nvPr userDrawn="1"/>
        </p:nvSpPr>
        <p:spPr>
          <a:xfrm>
            <a:off x="0" y="0"/>
            <a:ext cx="12192000" cy="6858000"/>
          </a:xfrm>
          <a:prstGeom prst="rect">
            <a:avLst/>
          </a:prstGeom>
          <a:solidFill>
            <a:srgbClr val="8AC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atin typeface="Arial" panose="020B0604020202020204" pitchFamily="34" charset="0"/>
            </a:endParaRPr>
          </a:p>
        </p:txBody>
      </p:sp>
      <p:sp>
        <p:nvSpPr>
          <p:cNvPr id="12" name="Title 1">
            <a:extLst>
              <a:ext uri="{FF2B5EF4-FFF2-40B4-BE49-F238E27FC236}">
                <a16:creationId xmlns:a16="http://schemas.microsoft.com/office/drawing/2014/main" id="{C57B3A14-77CC-4C65-A00E-0185263BEBC2}"/>
              </a:ext>
            </a:extLst>
          </p:cNvPr>
          <p:cNvSpPr>
            <a:spLocks noGrp="1"/>
          </p:cNvSpPr>
          <p:nvPr>
            <p:ph type="ctrTitle" hasCustomPrompt="1"/>
          </p:nvPr>
        </p:nvSpPr>
        <p:spPr>
          <a:xfrm>
            <a:off x="1257325" y="2893293"/>
            <a:ext cx="9677376" cy="1071415"/>
          </a:xfrm>
          <a:noFill/>
        </p:spPr>
        <p:txBody>
          <a:bodyPr wrap="square" lIns="360000" tIns="205200" rIns="360000" bIns="182880" anchor="ctr">
            <a:noAutofit/>
          </a:bodyPr>
          <a:lstStyle>
            <a:lvl1pPr algn="ctr">
              <a:lnSpc>
                <a:spcPct val="92000"/>
              </a:lnSpc>
              <a:defRPr sz="4800" b="1" spc="100" baseline="0">
                <a:solidFill>
                  <a:schemeClr val="bg1"/>
                </a:solidFill>
              </a:defRPr>
            </a:lvl1pPr>
          </a:lstStyle>
          <a:p>
            <a:r>
              <a:rPr lang="fi-FI" noProof="0"/>
              <a:t>Arkinen välilehti</a:t>
            </a:r>
          </a:p>
        </p:txBody>
      </p:sp>
    </p:spTree>
    <p:extLst>
      <p:ext uri="{BB962C8B-B14F-4D97-AF65-F5344CB8AC3E}">
        <p14:creationId xmlns:p14="http://schemas.microsoft.com/office/powerpoint/2010/main" val="2557318868"/>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ubheader_picture">
    <p:spTree>
      <p:nvGrpSpPr>
        <p:cNvPr id="1" name=""/>
        <p:cNvGrpSpPr/>
        <p:nvPr/>
      </p:nvGrpSpPr>
      <p:grpSpPr>
        <a:xfrm>
          <a:off x="0" y="0"/>
          <a:ext cx="0" cy="0"/>
          <a:chOff x="0" y="0"/>
          <a:chExt cx="0" cy="0"/>
        </a:xfrm>
      </p:grpSpPr>
      <p:sp>
        <p:nvSpPr>
          <p:cNvPr id="4" name="Kuvan paikkamerkki 3"/>
          <p:cNvSpPr>
            <a:spLocks noGrp="1"/>
          </p:cNvSpPr>
          <p:nvPr>
            <p:ph type="pic" sz="quarter" idx="10" hasCustomPrompt="1"/>
          </p:nvPr>
        </p:nvSpPr>
        <p:spPr>
          <a:xfrm>
            <a:off x="0" y="0"/>
            <a:ext cx="12192000" cy="6858000"/>
          </a:xfrm>
          <a:solidFill>
            <a:schemeClr val="bg1">
              <a:lumMod val="95000"/>
            </a:schemeClr>
          </a:solidFill>
        </p:spPr>
        <p:txBody>
          <a:bodyPr/>
          <a:lstStyle>
            <a:lvl1pPr marL="0" indent="0" algn="ctr">
              <a:buNone/>
              <a:defRPr baseline="0"/>
            </a:lvl1pPr>
          </a:lstStyle>
          <a:p>
            <a:r>
              <a:rPr lang="fi-FI"/>
              <a:t/>
            </a:r>
            <a:br>
              <a:rPr lang="fi-FI"/>
            </a:br>
            <a:r>
              <a:rPr lang="fi-FI"/>
              <a:t/>
            </a:r>
            <a:br>
              <a:rPr lang="fi-FI"/>
            </a:br>
            <a:r>
              <a:rPr lang="fi-FI"/>
              <a:t/>
            </a:r>
            <a:br>
              <a:rPr lang="fi-FI"/>
            </a:br>
            <a:r>
              <a:rPr lang="fi-FI"/>
              <a:t/>
            </a:r>
            <a:br>
              <a:rPr lang="fi-FI"/>
            </a:br>
            <a:r>
              <a:rPr lang="fi-FI"/>
              <a:t>Lisää kuva Kaarina-valintanauhan kuvagalleriasta</a:t>
            </a:r>
          </a:p>
        </p:txBody>
      </p:sp>
      <p:sp>
        <p:nvSpPr>
          <p:cNvPr id="2" name="Title 1">
            <a:extLst>
              <a:ext uri="{FF2B5EF4-FFF2-40B4-BE49-F238E27FC236}">
                <a16:creationId xmlns:a16="http://schemas.microsoft.com/office/drawing/2014/main" id="{8E6EE3DF-3847-4D3D-911A-13D7DCE1CA2E}"/>
              </a:ext>
            </a:extLst>
          </p:cNvPr>
          <p:cNvSpPr>
            <a:spLocks noGrp="1"/>
          </p:cNvSpPr>
          <p:nvPr>
            <p:ph type="ctrTitle" hasCustomPrompt="1"/>
          </p:nvPr>
        </p:nvSpPr>
        <p:spPr>
          <a:xfrm>
            <a:off x="2851089" y="2995988"/>
            <a:ext cx="6489826" cy="1064145"/>
          </a:xfrm>
          <a:solidFill>
            <a:schemeClr val="tx2"/>
          </a:solidFill>
        </p:spPr>
        <p:txBody>
          <a:bodyPr wrap="none" lIns="360000" tIns="205200" rIns="360000" bIns="182880" anchor="ctr">
            <a:spAutoFit/>
          </a:bodyPr>
          <a:lstStyle>
            <a:lvl1pPr algn="ctr">
              <a:lnSpc>
                <a:spcPct val="92000"/>
              </a:lnSpc>
              <a:defRPr sz="4800" b="1" spc="100" baseline="0">
                <a:solidFill>
                  <a:schemeClr val="bg1"/>
                </a:solidFill>
              </a:defRPr>
            </a:lvl1pPr>
          </a:lstStyle>
          <a:p>
            <a:r>
              <a:rPr lang="fi-FI" noProof="0"/>
              <a:t>Väliotsikko kuvalla</a:t>
            </a:r>
          </a:p>
        </p:txBody>
      </p:sp>
    </p:spTree>
    <p:extLst>
      <p:ext uri="{BB962C8B-B14F-4D97-AF65-F5344CB8AC3E}">
        <p14:creationId xmlns:p14="http://schemas.microsoft.com/office/powerpoint/2010/main" val="1563928663"/>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picture_slide">
    <p:bg>
      <p:bgPr>
        <a:solidFill>
          <a:schemeClr val="bg1"/>
        </a:solidFill>
        <a:effectLst/>
      </p:bgPr>
    </p:bg>
    <p:spTree>
      <p:nvGrpSpPr>
        <p:cNvPr id="1" name=""/>
        <p:cNvGrpSpPr/>
        <p:nvPr/>
      </p:nvGrpSpPr>
      <p:grpSpPr>
        <a:xfrm>
          <a:off x="0" y="0"/>
          <a:ext cx="0" cy="0"/>
          <a:chOff x="0" y="0"/>
          <a:chExt cx="0" cy="0"/>
        </a:xfrm>
      </p:grpSpPr>
      <p:sp>
        <p:nvSpPr>
          <p:cNvPr id="3" name="Kuvan paikkamerkki 2"/>
          <p:cNvSpPr>
            <a:spLocks noGrp="1"/>
          </p:cNvSpPr>
          <p:nvPr>
            <p:ph type="pic" sz="quarter" idx="10" hasCustomPrompt="1"/>
          </p:nvPr>
        </p:nvSpPr>
        <p:spPr>
          <a:xfrm>
            <a:off x="0" y="0"/>
            <a:ext cx="12192000" cy="6858000"/>
          </a:xfrm>
          <a:solidFill>
            <a:schemeClr val="bg1">
              <a:lumMod val="95000"/>
            </a:schemeClr>
          </a:solidFill>
        </p:spPr>
        <p:txBody>
          <a:bodyPr/>
          <a:lstStyle>
            <a:lvl1pPr marL="0" indent="0" algn="ctr">
              <a:buNone/>
              <a:defRPr baseline="0"/>
            </a:lvl1pPr>
          </a:lstStyle>
          <a:p>
            <a:r>
              <a:rPr lang="fi-FI"/>
              <a:t/>
            </a:r>
            <a:br>
              <a:rPr lang="fi-FI"/>
            </a:br>
            <a:r>
              <a:rPr lang="fi-FI"/>
              <a:t/>
            </a:r>
            <a:br>
              <a:rPr lang="fi-FI"/>
            </a:br>
            <a:r>
              <a:rPr lang="fi-FI"/>
              <a:t/>
            </a:r>
            <a:br>
              <a:rPr lang="fi-FI"/>
            </a:br>
            <a:r>
              <a:rPr lang="fi-FI"/>
              <a:t/>
            </a:r>
            <a:br>
              <a:rPr lang="fi-FI"/>
            </a:br>
            <a:r>
              <a:rPr lang="fi-FI"/>
              <a:t/>
            </a:r>
            <a:br>
              <a:rPr lang="fi-FI"/>
            </a:br>
            <a:r>
              <a:rPr lang="fi-FI"/>
              <a:t/>
            </a:r>
            <a:br>
              <a:rPr lang="fi-FI"/>
            </a:br>
            <a:r>
              <a:rPr lang="fi-FI"/>
              <a:t>Lisää kuva Kaarina-valintanauhan kuvagalleriasta</a:t>
            </a:r>
          </a:p>
        </p:txBody>
      </p:sp>
    </p:spTree>
    <p:extLst>
      <p:ext uri="{BB962C8B-B14F-4D97-AF65-F5344CB8AC3E}">
        <p14:creationId xmlns:p14="http://schemas.microsoft.com/office/powerpoint/2010/main" val="4284438907"/>
      </p:ext>
    </p:extLst>
  </p:cSld>
  <p:clrMapOvr>
    <a:masterClrMapping/>
  </p:clrMapOvr>
  <p:hf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nd_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D56F63F-6BDD-4044-8D54-D28B1F50F7BA}"/>
              </a:ext>
              <a:ext uri="{C183D7F6-B498-43B3-948B-1728B52AA6E4}">
                <adec:decorative xmlns="" xmlns:adec="http://schemas.microsoft.com/office/drawing/2017/decorative" val="1"/>
              </a:ext>
            </a:extLst>
          </p:cNvPr>
          <p:cNvSpPr/>
          <p:nvPr userDrawn="1"/>
        </p:nvSpPr>
        <p:spPr>
          <a:xfrm>
            <a:off x="0" y="0"/>
            <a:ext cx="12192000" cy="6858000"/>
          </a:xfrm>
          <a:prstGeom prst="rect">
            <a:avLst/>
          </a:prstGeom>
          <a:solidFill>
            <a:srgbClr val="0071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atin typeface="Arial" panose="020B0604020202020204" pitchFamily="34" charset="0"/>
            </a:endParaRPr>
          </a:p>
        </p:txBody>
      </p:sp>
      <p:sp>
        <p:nvSpPr>
          <p:cNvPr id="12" name="Title 1">
            <a:extLst>
              <a:ext uri="{FF2B5EF4-FFF2-40B4-BE49-F238E27FC236}">
                <a16:creationId xmlns:a16="http://schemas.microsoft.com/office/drawing/2014/main" id="{C57B3A14-77CC-4C65-A00E-0185263BEBC2}"/>
              </a:ext>
            </a:extLst>
          </p:cNvPr>
          <p:cNvSpPr>
            <a:spLocks noGrp="1"/>
          </p:cNvSpPr>
          <p:nvPr>
            <p:ph type="ctrTitle" hasCustomPrompt="1"/>
          </p:nvPr>
        </p:nvSpPr>
        <p:spPr>
          <a:xfrm>
            <a:off x="1257325" y="2893293"/>
            <a:ext cx="9677376" cy="1071415"/>
          </a:xfrm>
          <a:noFill/>
        </p:spPr>
        <p:txBody>
          <a:bodyPr wrap="square" lIns="360000" tIns="205200" rIns="360000" bIns="182880" anchor="ctr">
            <a:noAutofit/>
          </a:bodyPr>
          <a:lstStyle>
            <a:lvl1pPr algn="ctr">
              <a:lnSpc>
                <a:spcPct val="92000"/>
              </a:lnSpc>
              <a:defRPr sz="4800" b="1" spc="100" baseline="0">
                <a:solidFill>
                  <a:schemeClr val="bg1"/>
                </a:solidFill>
              </a:defRPr>
            </a:lvl1pPr>
          </a:lstStyle>
          <a:p>
            <a:r>
              <a:rPr lang="fi-FI" noProof="0"/>
              <a:t>Lopetussivun teksti tähän</a:t>
            </a:r>
          </a:p>
        </p:txBody>
      </p:sp>
      <p:grpSp>
        <p:nvGrpSpPr>
          <p:cNvPr id="2" name="Group 1">
            <a:extLst>
              <a:ext uri="{FF2B5EF4-FFF2-40B4-BE49-F238E27FC236}">
                <a16:creationId xmlns:a16="http://schemas.microsoft.com/office/drawing/2014/main" id="{60E478A8-CA35-4800-876F-CD42D5A321A5}"/>
              </a:ext>
            </a:extLst>
          </p:cNvPr>
          <p:cNvGrpSpPr/>
          <p:nvPr userDrawn="1"/>
        </p:nvGrpSpPr>
        <p:grpSpPr>
          <a:xfrm>
            <a:off x="4255006" y="5059681"/>
            <a:ext cx="3681988" cy="334598"/>
            <a:chOff x="8807677" y="6259508"/>
            <a:chExt cx="2766702" cy="251423"/>
          </a:xfrm>
        </p:grpSpPr>
        <p:sp>
          <p:nvSpPr>
            <p:cNvPr id="14" name="AutoShape 3">
              <a:extLst>
                <a:ext uri="{FF2B5EF4-FFF2-40B4-BE49-F238E27FC236}">
                  <a16:creationId xmlns:a16="http://schemas.microsoft.com/office/drawing/2014/main" id="{8DEFBAE6-1BF4-4E16-A3C9-DDCC8990E168}"/>
                </a:ext>
              </a:extLst>
            </p:cNvPr>
            <p:cNvSpPr>
              <a:spLocks noChangeAspect="1" noChangeArrowheads="1" noTextEdit="1"/>
            </p:cNvSpPr>
            <p:nvPr userDrawn="1"/>
          </p:nvSpPr>
          <p:spPr bwMode="auto">
            <a:xfrm>
              <a:off x="8808720" y="6260551"/>
              <a:ext cx="2765659" cy="245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15" name="Freeform 5">
              <a:extLst>
                <a:ext uri="{FF2B5EF4-FFF2-40B4-BE49-F238E27FC236}">
                  <a16:creationId xmlns:a16="http://schemas.microsoft.com/office/drawing/2014/main" id="{792BB1E7-F99B-4D83-A488-7CE3898F70C0}"/>
                </a:ext>
              </a:extLst>
            </p:cNvPr>
            <p:cNvSpPr>
              <a:spLocks/>
            </p:cNvSpPr>
            <p:nvPr userDrawn="1"/>
          </p:nvSpPr>
          <p:spPr bwMode="auto">
            <a:xfrm>
              <a:off x="10446624" y="6286632"/>
              <a:ext cx="123104" cy="204477"/>
            </a:xfrm>
            <a:custGeom>
              <a:avLst/>
              <a:gdLst>
                <a:gd name="T0" fmla="*/ 97 w 118"/>
                <a:gd name="T1" fmla="*/ 196 h 196"/>
                <a:gd name="T2" fmla="*/ 48 w 118"/>
                <a:gd name="T3" fmla="*/ 124 h 196"/>
                <a:gd name="T4" fmla="*/ 17 w 118"/>
                <a:gd name="T5" fmla="*/ 157 h 196"/>
                <a:gd name="T6" fmla="*/ 17 w 118"/>
                <a:gd name="T7" fmla="*/ 196 h 196"/>
                <a:gd name="T8" fmla="*/ 0 w 118"/>
                <a:gd name="T9" fmla="*/ 196 h 196"/>
                <a:gd name="T10" fmla="*/ 0 w 118"/>
                <a:gd name="T11" fmla="*/ 0 h 196"/>
                <a:gd name="T12" fmla="*/ 17 w 118"/>
                <a:gd name="T13" fmla="*/ 0 h 196"/>
                <a:gd name="T14" fmla="*/ 17 w 118"/>
                <a:gd name="T15" fmla="*/ 133 h 196"/>
                <a:gd name="T16" fmla="*/ 91 w 118"/>
                <a:gd name="T17" fmla="*/ 58 h 196"/>
                <a:gd name="T18" fmla="*/ 111 w 118"/>
                <a:gd name="T19" fmla="*/ 58 h 196"/>
                <a:gd name="T20" fmla="*/ 60 w 118"/>
                <a:gd name="T21" fmla="*/ 112 h 196"/>
                <a:gd name="T22" fmla="*/ 118 w 118"/>
                <a:gd name="T23" fmla="*/ 196 h 196"/>
                <a:gd name="T24" fmla="*/ 97 w 118"/>
                <a:gd name="T25" fmla="*/ 196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 h="196">
                  <a:moveTo>
                    <a:pt x="97" y="196"/>
                  </a:moveTo>
                  <a:lnTo>
                    <a:pt x="48" y="124"/>
                  </a:lnTo>
                  <a:lnTo>
                    <a:pt x="17" y="157"/>
                  </a:lnTo>
                  <a:lnTo>
                    <a:pt x="17" y="196"/>
                  </a:lnTo>
                  <a:lnTo>
                    <a:pt x="0" y="196"/>
                  </a:lnTo>
                  <a:lnTo>
                    <a:pt x="0" y="0"/>
                  </a:lnTo>
                  <a:lnTo>
                    <a:pt x="17" y="0"/>
                  </a:lnTo>
                  <a:lnTo>
                    <a:pt x="17" y="133"/>
                  </a:lnTo>
                  <a:lnTo>
                    <a:pt x="91" y="58"/>
                  </a:lnTo>
                  <a:lnTo>
                    <a:pt x="111" y="58"/>
                  </a:lnTo>
                  <a:lnTo>
                    <a:pt x="60" y="112"/>
                  </a:lnTo>
                  <a:lnTo>
                    <a:pt x="118" y="196"/>
                  </a:lnTo>
                  <a:lnTo>
                    <a:pt x="97" y="19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16" name="Freeform 6">
              <a:extLst>
                <a:ext uri="{FF2B5EF4-FFF2-40B4-BE49-F238E27FC236}">
                  <a16:creationId xmlns:a16="http://schemas.microsoft.com/office/drawing/2014/main" id="{E00A44DA-5EEC-4EEE-9E8C-2288F07FB7E2}"/>
                </a:ext>
              </a:extLst>
            </p:cNvPr>
            <p:cNvSpPr>
              <a:spLocks noEditPoints="1"/>
            </p:cNvSpPr>
            <p:nvPr userDrawn="1"/>
          </p:nvSpPr>
          <p:spPr bwMode="auto">
            <a:xfrm>
              <a:off x="10579117" y="6346098"/>
              <a:ext cx="121017" cy="147098"/>
            </a:xfrm>
            <a:custGeom>
              <a:avLst/>
              <a:gdLst>
                <a:gd name="T0" fmla="*/ 80 w 94"/>
                <a:gd name="T1" fmla="*/ 112 h 113"/>
                <a:gd name="T2" fmla="*/ 79 w 94"/>
                <a:gd name="T3" fmla="*/ 93 h 113"/>
                <a:gd name="T4" fmla="*/ 62 w 94"/>
                <a:gd name="T5" fmla="*/ 108 h 113"/>
                <a:gd name="T6" fmla="*/ 38 w 94"/>
                <a:gd name="T7" fmla="*/ 113 h 113"/>
                <a:gd name="T8" fmla="*/ 18 w 94"/>
                <a:gd name="T9" fmla="*/ 108 h 113"/>
                <a:gd name="T10" fmla="*/ 4 w 94"/>
                <a:gd name="T11" fmla="*/ 96 h 113"/>
                <a:gd name="T12" fmla="*/ 0 w 94"/>
                <a:gd name="T13" fmla="*/ 79 h 113"/>
                <a:gd name="T14" fmla="*/ 11 w 94"/>
                <a:gd name="T15" fmla="*/ 56 h 113"/>
                <a:gd name="T16" fmla="*/ 42 w 94"/>
                <a:gd name="T17" fmla="*/ 48 h 113"/>
                <a:gd name="T18" fmla="*/ 79 w 94"/>
                <a:gd name="T19" fmla="*/ 48 h 113"/>
                <a:gd name="T20" fmla="*/ 79 w 94"/>
                <a:gd name="T21" fmla="*/ 40 h 113"/>
                <a:gd name="T22" fmla="*/ 71 w 94"/>
                <a:gd name="T23" fmla="*/ 19 h 113"/>
                <a:gd name="T24" fmla="*/ 48 w 94"/>
                <a:gd name="T25" fmla="*/ 12 h 113"/>
                <a:gd name="T26" fmla="*/ 12 w 94"/>
                <a:gd name="T27" fmla="*/ 25 h 113"/>
                <a:gd name="T28" fmla="*/ 6 w 94"/>
                <a:gd name="T29" fmla="*/ 15 h 113"/>
                <a:gd name="T30" fmla="*/ 27 w 94"/>
                <a:gd name="T31" fmla="*/ 4 h 113"/>
                <a:gd name="T32" fmla="*/ 51 w 94"/>
                <a:gd name="T33" fmla="*/ 0 h 113"/>
                <a:gd name="T34" fmla="*/ 82 w 94"/>
                <a:gd name="T35" fmla="*/ 10 h 113"/>
                <a:gd name="T36" fmla="*/ 93 w 94"/>
                <a:gd name="T37" fmla="*/ 38 h 113"/>
                <a:gd name="T38" fmla="*/ 94 w 94"/>
                <a:gd name="T39" fmla="*/ 112 h 113"/>
                <a:gd name="T40" fmla="*/ 80 w 94"/>
                <a:gd name="T41" fmla="*/ 112 h 113"/>
                <a:gd name="T42" fmla="*/ 65 w 94"/>
                <a:gd name="T43" fmla="*/ 94 h 113"/>
                <a:gd name="T44" fmla="*/ 79 w 94"/>
                <a:gd name="T45" fmla="*/ 74 h 113"/>
                <a:gd name="T46" fmla="*/ 79 w 94"/>
                <a:gd name="T47" fmla="*/ 59 h 113"/>
                <a:gd name="T48" fmla="*/ 43 w 94"/>
                <a:gd name="T49" fmla="*/ 59 h 113"/>
                <a:gd name="T50" fmla="*/ 21 w 94"/>
                <a:gd name="T51" fmla="*/ 64 h 113"/>
                <a:gd name="T52" fmla="*/ 13 w 94"/>
                <a:gd name="T53" fmla="*/ 79 h 113"/>
                <a:gd name="T54" fmla="*/ 21 w 94"/>
                <a:gd name="T55" fmla="*/ 95 h 113"/>
                <a:gd name="T56" fmla="*/ 40 w 94"/>
                <a:gd name="T57" fmla="*/ 101 h 113"/>
                <a:gd name="T58" fmla="*/ 65 w 94"/>
                <a:gd name="T59" fmla="*/ 9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4" h="113">
                  <a:moveTo>
                    <a:pt x="80" y="112"/>
                  </a:moveTo>
                  <a:cubicBezTo>
                    <a:pt x="79" y="93"/>
                    <a:pt x="79" y="93"/>
                    <a:pt x="79" y="93"/>
                  </a:cubicBezTo>
                  <a:cubicBezTo>
                    <a:pt x="75" y="100"/>
                    <a:pt x="69" y="105"/>
                    <a:pt x="62" y="108"/>
                  </a:cubicBezTo>
                  <a:cubicBezTo>
                    <a:pt x="55" y="111"/>
                    <a:pt x="47" y="113"/>
                    <a:pt x="38" y="113"/>
                  </a:cubicBezTo>
                  <a:cubicBezTo>
                    <a:pt x="30" y="113"/>
                    <a:pt x="23" y="111"/>
                    <a:pt x="18" y="108"/>
                  </a:cubicBezTo>
                  <a:cubicBezTo>
                    <a:pt x="12" y="106"/>
                    <a:pt x="7" y="102"/>
                    <a:pt x="4" y="96"/>
                  </a:cubicBezTo>
                  <a:cubicBezTo>
                    <a:pt x="1" y="91"/>
                    <a:pt x="0" y="86"/>
                    <a:pt x="0" y="79"/>
                  </a:cubicBezTo>
                  <a:cubicBezTo>
                    <a:pt x="0" y="70"/>
                    <a:pt x="3" y="62"/>
                    <a:pt x="11" y="56"/>
                  </a:cubicBezTo>
                  <a:cubicBezTo>
                    <a:pt x="18" y="51"/>
                    <a:pt x="29" y="48"/>
                    <a:pt x="42" y="48"/>
                  </a:cubicBezTo>
                  <a:cubicBezTo>
                    <a:pt x="79" y="48"/>
                    <a:pt x="79" y="48"/>
                    <a:pt x="79" y="48"/>
                  </a:cubicBezTo>
                  <a:cubicBezTo>
                    <a:pt x="79" y="40"/>
                    <a:pt x="79" y="40"/>
                    <a:pt x="79" y="40"/>
                  </a:cubicBezTo>
                  <a:cubicBezTo>
                    <a:pt x="79" y="31"/>
                    <a:pt x="76" y="24"/>
                    <a:pt x="71" y="19"/>
                  </a:cubicBezTo>
                  <a:cubicBezTo>
                    <a:pt x="66" y="14"/>
                    <a:pt x="58" y="12"/>
                    <a:pt x="48" y="12"/>
                  </a:cubicBezTo>
                  <a:cubicBezTo>
                    <a:pt x="36" y="12"/>
                    <a:pt x="24" y="16"/>
                    <a:pt x="12" y="25"/>
                  </a:cubicBezTo>
                  <a:cubicBezTo>
                    <a:pt x="6" y="15"/>
                    <a:pt x="6" y="15"/>
                    <a:pt x="6" y="15"/>
                  </a:cubicBezTo>
                  <a:cubicBezTo>
                    <a:pt x="13" y="10"/>
                    <a:pt x="21" y="6"/>
                    <a:pt x="27" y="4"/>
                  </a:cubicBezTo>
                  <a:cubicBezTo>
                    <a:pt x="34" y="1"/>
                    <a:pt x="42" y="0"/>
                    <a:pt x="51" y="0"/>
                  </a:cubicBezTo>
                  <a:cubicBezTo>
                    <a:pt x="64" y="0"/>
                    <a:pt x="75" y="4"/>
                    <a:pt x="82" y="10"/>
                  </a:cubicBezTo>
                  <a:cubicBezTo>
                    <a:pt x="89" y="17"/>
                    <a:pt x="93" y="26"/>
                    <a:pt x="93" y="38"/>
                  </a:cubicBezTo>
                  <a:cubicBezTo>
                    <a:pt x="94" y="112"/>
                    <a:pt x="94" y="112"/>
                    <a:pt x="94" y="112"/>
                  </a:cubicBezTo>
                  <a:lnTo>
                    <a:pt x="80" y="112"/>
                  </a:lnTo>
                  <a:close/>
                  <a:moveTo>
                    <a:pt x="65" y="94"/>
                  </a:moveTo>
                  <a:cubicBezTo>
                    <a:pt x="72" y="89"/>
                    <a:pt x="77" y="83"/>
                    <a:pt x="79" y="74"/>
                  </a:cubicBezTo>
                  <a:cubicBezTo>
                    <a:pt x="79" y="59"/>
                    <a:pt x="79" y="59"/>
                    <a:pt x="79" y="59"/>
                  </a:cubicBezTo>
                  <a:cubicBezTo>
                    <a:pt x="43" y="59"/>
                    <a:pt x="43" y="59"/>
                    <a:pt x="43" y="59"/>
                  </a:cubicBezTo>
                  <a:cubicBezTo>
                    <a:pt x="33" y="59"/>
                    <a:pt x="26" y="61"/>
                    <a:pt x="21" y="64"/>
                  </a:cubicBezTo>
                  <a:cubicBezTo>
                    <a:pt x="16" y="67"/>
                    <a:pt x="13" y="72"/>
                    <a:pt x="13" y="79"/>
                  </a:cubicBezTo>
                  <a:cubicBezTo>
                    <a:pt x="13" y="85"/>
                    <a:pt x="16" y="91"/>
                    <a:pt x="21" y="95"/>
                  </a:cubicBezTo>
                  <a:cubicBezTo>
                    <a:pt x="26" y="99"/>
                    <a:pt x="32" y="101"/>
                    <a:pt x="40" y="101"/>
                  </a:cubicBezTo>
                  <a:cubicBezTo>
                    <a:pt x="50" y="101"/>
                    <a:pt x="58" y="99"/>
                    <a:pt x="65" y="9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17" name="Freeform 7">
              <a:extLst>
                <a:ext uri="{FF2B5EF4-FFF2-40B4-BE49-F238E27FC236}">
                  <a16:creationId xmlns:a16="http://schemas.microsoft.com/office/drawing/2014/main" id="{FCEEB8F7-DFAE-471E-B153-8DB109F91D98}"/>
                </a:ext>
              </a:extLst>
            </p:cNvPr>
            <p:cNvSpPr>
              <a:spLocks noEditPoints="1"/>
            </p:cNvSpPr>
            <p:nvPr userDrawn="1"/>
          </p:nvSpPr>
          <p:spPr bwMode="auto">
            <a:xfrm>
              <a:off x="10735605" y="6346098"/>
              <a:ext cx="121017" cy="147098"/>
            </a:xfrm>
            <a:custGeom>
              <a:avLst/>
              <a:gdLst>
                <a:gd name="T0" fmla="*/ 80 w 94"/>
                <a:gd name="T1" fmla="*/ 112 h 113"/>
                <a:gd name="T2" fmla="*/ 80 w 94"/>
                <a:gd name="T3" fmla="*/ 93 h 113"/>
                <a:gd name="T4" fmla="*/ 62 w 94"/>
                <a:gd name="T5" fmla="*/ 108 h 113"/>
                <a:gd name="T6" fmla="*/ 38 w 94"/>
                <a:gd name="T7" fmla="*/ 113 h 113"/>
                <a:gd name="T8" fmla="*/ 18 w 94"/>
                <a:gd name="T9" fmla="*/ 108 h 113"/>
                <a:gd name="T10" fmla="*/ 5 w 94"/>
                <a:gd name="T11" fmla="*/ 96 h 113"/>
                <a:gd name="T12" fmla="*/ 0 w 94"/>
                <a:gd name="T13" fmla="*/ 79 h 113"/>
                <a:gd name="T14" fmla="*/ 11 w 94"/>
                <a:gd name="T15" fmla="*/ 56 h 113"/>
                <a:gd name="T16" fmla="*/ 42 w 94"/>
                <a:gd name="T17" fmla="*/ 48 h 113"/>
                <a:gd name="T18" fmla="*/ 79 w 94"/>
                <a:gd name="T19" fmla="*/ 48 h 113"/>
                <a:gd name="T20" fmla="*/ 79 w 94"/>
                <a:gd name="T21" fmla="*/ 40 h 113"/>
                <a:gd name="T22" fmla="*/ 71 w 94"/>
                <a:gd name="T23" fmla="*/ 19 h 113"/>
                <a:gd name="T24" fmla="*/ 48 w 94"/>
                <a:gd name="T25" fmla="*/ 12 h 113"/>
                <a:gd name="T26" fmla="*/ 12 w 94"/>
                <a:gd name="T27" fmla="*/ 25 h 113"/>
                <a:gd name="T28" fmla="*/ 6 w 94"/>
                <a:gd name="T29" fmla="*/ 15 h 113"/>
                <a:gd name="T30" fmla="*/ 28 w 94"/>
                <a:gd name="T31" fmla="*/ 4 h 113"/>
                <a:gd name="T32" fmla="*/ 51 w 94"/>
                <a:gd name="T33" fmla="*/ 0 h 113"/>
                <a:gd name="T34" fmla="*/ 82 w 94"/>
                <a:gd name="T35" fmla="*/ 10 h 113"/>
                <a:gd name="T36" fmla="*/ 94 w 94"/>
                <a:gd name="T37" fmla="*/ 38 h 113"/>
                <a:gd name="T38" fmla="*/ 94 w 94"/>
                <a:gd name="T39" fmla="*/ 112 h 113"/>
                <a:gd name="T40" fmla="*/ 80 w 94"/>
                <a:gd name="T41" fmla="*/ 112 h 113"/>
                <a:gd name="T42" fmla="*/ 66 w 94"/>
                <a:gd name="T43" fmla="*/ 94 h 113"/>
                <a:gd name="T44" fmla="*/ 80 w 94"/>
                <a:gd name="T45" fmla="*/ 74 h 113"/>
                <a:gd name="T46" fmla="*/ 80 w 94"/>
                <a:gd name="T47" fmla="*/ 59 h 113"/>
                <a:gd name="T48" fmla="*/ 44 w 94"/>
                <a:gd name="T49" fmla="*/ 59 h 113"/>
                <a:gd name="T50" fmla="*/ 21 w 94"/>
                <a:gd name="T51" fmla="*/ 64 h 113"/>
                <a:gd name="T52" fmla="*/ 13 w 94"/>
                <a:gd name="T53" fmla="*/ 79 h 113"/>
                <a:gd name="T54" fmla="*/ 21 w 94"/>
                <a:gd name="T55" fmla="*/ 95 h 113"/>
                <a:gd name="T56" fmla="*/ 40 w 94"/>
                <a:gd name="T57" fmla="*/ 101 h 113"/>
                <a:gd name="T58" fmla="*/ 66 w 94"/>
                <a:gd name="T59" fmla="*/ 9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4" h="113">
                  <a:moveTo>
                    <a:pt x="80" y="112"/>
                  </a:moveTo>
                  <a:cubicBezTo>
                    <a:pt x="80" y="93"/>
                    <a:pt x="80" y="93"/>
                    <a:pt x="80" y="93"/>
                  </a:cubicBezTo>
                  <a:cubicBezTo>
                    <a:pt x="75" y="100"/>
                    <a:pt x="69" y="105"/>
                    <a:pt x="62" y="108"/>
                  </a:cubicBezTo>
                  <a:cubicBezTo>
                    <a:pt x="55" y="111"/>
                    <a:pt x="47" y="113"/>
                    <a:pt x="38" y="113"/>
                  </a:cubicBezTo>
                  <a:cubicBezTo>
                    <a:pt x="30" y="113"/>
                    <a:pt x="24" y="111"/>
                    <a:pt x="18" y="108"/>
                  </a:cubicBezTo>
                  <a:cubicBezTo>
                    <a:pt x="12" y="106"/>
                    <a:pt x="8" y="102"/>
                    <a:pt x="5" y="96"/>
                  </a:cubicBezTo>
                  <a:cubicBezTo>
                    <a:pt x="1" y="91"/>
                    <a:pt x="0" y="86"/>
                    <a:pt x="0" y="79"/>
                  </a:cubicBezTo>
                  <a:cubicBezTo>
                    <a:pt x="0" y="70"/>
                    <a:pt x="4" y="62"/>
                    <a:pt x="11" y="56"/>
                  </a:cubicBezTo>
                  <a:cubicBezTo>
                    <a:pt x="18" y="51"/>
                    <a:pt x="29" y="48"/>
                    <a:pt x="42" y="48"/>
                  </a:cubicBezTo>
                  <a:cubicBezTo>
                    <a:pt x="79" y="48"/>
                    <a:pt x="79" y="48"/>
                    <a:pt x="79" y="48"/>
                  </a:cubicBezTo>
                  <a:cubicBezTo>
                    <a:pt x="79" y="40"/>
                    <a:pt x="79" y="40"/>
                    <a:pt x="79" y="40"/>
                  </a:cubicBezTo>
                  <a:cubicBezTo>
                    <a:pt x="79" y="31"/>
                    <a:pt x="77" y="24"/>
                    <a:pt x="71" y="19"/>
                  </a:cubicBezTo>
                  <a:cubicBezTo>
                    <a:pt x="66" y="14"/>
                    <a:pt x="59" y="12"/>
                    <a:pt x="48" y="12"/>
                  </a:cubicBezTo>
                  <a:cubicBezTo>
                    <a:pt x="37" y="12"/>
                    <a:pt x="25" y="16"/>
                    <a:pt x="12" y="25"/>
                  </a:cubicBezTo>
                  <a:cubicBezTo>
                    <a:pt x="6" y="15"/>
                    <a:pt x="6" y="15"/>
                    <a:pt x="6" y="15"/>
                  </a:cubicBezTo>
                  <a:cubicBezTo>
                    <a:pt x="14" y="10"/>
                    <a:pt x="21" y="6"/>
                    <a:pt x="28" y="4"/>
                  </a:cubicBezTo>
                  <a:cubicBezTo>
                    <a:pt x="34" y="1"/>
                    <a:pt x="42" y="0"/>
                    <a:pt x="51" y="0"/>
                  </a:cubicBezTo>
                  <a:cubicBezTo>
                    <a:pt x="64" y="0"/>
                    <a:pt x="75" y="4"/>
                    <a:pt x="82" y="10"/>
                  </a:cubicBezTo>
                  <a:cubicBezTo>
                    <a:pt x="90" y="17"/>
                    <a:pt x="93" y="26"/>
                    <a:pt x="94" y="38"/>
                  </a:cubicBezTo>
                  <a:cubicBezTo>
                    <a:pt x="94" y="112"/>
                    <a:pt x="94" y="112"/>
                    <a:pt x="94" y="112"/>
                  </a:cubicBezTo>
                  <a:lnTo>
                    <a:pt x="80" y="112"/>
                  </a:lnTo>
                  <a:close/>
                  <a:moveTo>
                    <a:pt x="66" y="94"/>
                  </a:moveTo>
                  <a:cubicBezTo>
                    <a:pt x="72" y="89"/>
                    <a:pt x="77" y="83"/>
                    <a:pt x="80" y="74"/>
                  </a:cubicBezTo>
                  <a:cubicBezTo>
                    <a:pt x="80" y="59"/>
                    <a:pt x="80" y="59"/>
                    <a:pt x="80" y="59"/>
                  </a:cubicBezTo>
                  <a:cubicBezTo>
                    <a:pt x="44" y="59"/>
                    <a:pt x="44" y="59"/>
                    <a:pt x="44" y="59"/>
                  </a:cubicBezTo>
                  <a:cubicBezTo>
                    <a:pt x="34" y="59"/>
                    <a:pt x="26" y="61"/>
                    <a:pt x="21" y="64"/>
                  </a:cubicBezTo>
                  <a:cubicBezTo>
                    <a:pt x="16" y="67"/>
                    <a:pt x="13" y="72"/>
                    <a:pt x="13" y="79"/>
                  </a:cubicBezTo>
                  <a:cubicBezTo>
                    <a:pt x="13" y="85"/>
                    <a:pt x="16" y="91"/>
                    <a:pt x="21" y="95"/>
                  </a:cubicBezTo>
                  <a:cubicBezTo>
                    <a:pt x="26" y="99"/>
                    <a:pt x="32" y="101"/>
                    <a:pt x="40" y="101"/>
                  </a:cubicBezTo>
                  <a:cubicBezTo>
                    <a:pt x="50" y="101"/>
                    <a:pt x="59" y="99"/>
                    <a:pt x="66" y="9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18" name="Freeform 8">
              <a:extLst>
                <a:ext uri="{FF2B5EF4-FFF2-40B4-BE49-F238E27FC236}">
                  <a16:creationId xmlns:a16="http://schemas.microsoft.com/office/drawing/2014/main" id="{5F0980B2-997C-4168-9461-D09CB52923CF}"/>
                </a:ext>
              </a:extLst>
            </p:cNvPr>
            <p:cNvSpPr>
              <a:spLocks/>
            </p:cNvSpPr>
            <p:nvPr userDrawn="1"/>
          </p:nvSpPr>
          <p:spPr bwMode="auto">
            <a:xfrm>
              <a:off x="10904612" y="6346098"/>
              <a:ext cx="70941" cy="145012"/>
            </a:xfrm>
            <a:custGeom>
              <a:avLst/>
              <a:gdLst>
                <a:gd name="T0" fmla="*/ 30 w 55"/>
                <a:gd name="T1" fmla="*/ 7 h 112"/>
                <a:gd name="T2" fmla="*/ 55 w 55"/>
                <a:gd name="T3" fmla="*/ 0 h 112"/>
                <a:gd name="T4" fmla="*/ 55 w 55"/>
                <a:gd name="T5" fmla="*/ 14 h 112"/>
                <a:gd name="T6" fmla="*/ 26 w 55"/>
                <a:gd name="T7" fmla="*/ 24 h 112"/>
                <a:gd name="T8" fmla="*/ 14 w 55"/>
                <a:gd name="T9" fmla="*/ 53 h 112"/>
                <a:gd name="T10" fmla="*/ 14 w 55"/>
                <a:gd name="T11" fmla="*/ 112 h 112"/>
                <a:gd name="T12" fmla="*/ 0 w 55"/>
                <a:gd name="T13" fmla="*/ 112 h 112"/>
                <a:gd name="T14" fmla="*/ 0 w 55"/>
                <a:gd name="T15" fmla="*/ 1 h 112"/>
                <a:gd name="T16" fmla="*/ 14 w 55"/>
                <a:gd name="T17" fmla="*/ 1 h 112"/>
                <a:gd name="T18" fmla="*/ 14 w 55"/>
                <a:gd name="T19" fmla="*/ 27 h 112"/>
                <a:gd name="T20" fmla="*/ 30 w 55"/>
                <a:gd name="T21" fmla="*/ 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12">
                  <a:moveTo>
                    <a:pt x="30" y="7"/>
                  </a:moveTo>
                  <a:cubicBezTo>
                    <a:pt x="37" y="3"/>
                    <a:pt x="45" y="0"/>
                    <a:pt x="55" y="0"/>
                  </a:cubicBezTo>
                  <a:cubicBezTo>
                    <a:pt x="55" y="14"/>
                    <a:pt x="55" y="14"/>
                    <a:pt x="55" y="14"/>
                  </a:cubicBezTo>
                  <a:cubicBezTo>
                    <a:pt x="43" y="13"/>
                    <a:pt x="34" y="17"/>
                    <a:pt x="26" y="24"/>
                  </a:cubicBezTo>
                  <a:cubicBezTo>
                    <a:pt x="19" y="31"/>
                    <a:pt x="15" y="40"/>
                    <a:pt x="14" y="53"/>
                  </a:cubicBezTo>
                  <a:cubicBezTo>
                    <a:pt x="14" y="112"/>
                    <a:pt x="14" y="112"/>
                    <a:pt x="14" y="112"/>
                  </a:cubicBezTo>
                  <a:cubicBezTo>
                    <a:pt x="0" y="112"/>
                    <a:pt x="0" y="112"/>
                    <a:pt x="0" y="112"/>
                  </a:cubicBezTo>
                  <a:cubicBezTo>
                    <a:pt x="0" y="1"/>
                    <a:pt x="0" y="1"/>
                    <a:pt x="0" y="1"/>
                  </a:cubicBezTo>
                  <a:cubicBezTo>
                    <a:pt x="14" y="1"/>
                    <a:pt x="14" y="1"/>
                    <a:pt x="14" y="1"/>
                  </a:cubicBezTo>
                  <a:cubicBezTo>
                    <a:pt x="14" y="27"/>
                    <a:pt x="14" y="27"/>
                    <a:pt x="14" y="27"/>
                  </a:cubicBezTo>
                  <a:cubicBezTo>
                    <a:pt x="18" y="18"/>
                    <a:pt x="23" y="11"/>
                    <a:pt x="30" y="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19" name="Freeform 9">
              <a:extLst>
                <a:ext uri="{FF2B5EF4-FFF2-40B4-BE49-F238E27FC236}">
                  <a16:creationId xmlns:a16="http://schemas.microsoft.com/office/drawing/2014/main" id="{3C76FBF7-24D9-4C83-A092-1CD5DD7B22A9}"/>
                </a:ext>
              </a:extLst>
            </p:cNvPr>
            <p:cNvSpPr>
              <a:spLocks noEditPoints="1"/>
            </p:cNvSpPr>
            <p:nvPr userDrawn="1"/>
          </p:nvSpPr>
          <p:spPr bwMode="auto">
            <a:xfrm>
              <a:off x="11000591" y="6291849"/>
              <a:ext cx="26081" cy="199261"/>
            </a:xfrm>
            <a:custGeom>
              <a:avLst/>
              <a:gdLst>
                <a:gd name="T0" fmla="*/ 17 w 20"/>
                <a:gd name="T1" fmla="*/ 3 h 154"/>
                <a:gd name="T2" fmla="*/ 20 w 20"/>
                <a:gd name="T3" fmla="*/ 10 h 154"/>
                <a:gd name="T4" fmla="*/ 17 w 20"/>
                <a:gd name="T5" fmla="*/ 18 h 154"/>
                <a:gd name="T6" fmla="*/ 10 w 20"/>
                <a:gd name="T7" fmla="*/ 21 h 154"/>
                <a:gd name="T8" fmla="*/ 3 w 20"/>
                <a:gd name="T9" fmla="*/ 18 h 154"/>
                <a:gd name="T10" fmla="*/ 0 w 20"/>
                <a:gd name="T11" fmla="*/ 10 h 154"/>
                <a:gd name="T12" fmla="*/ 3 w 20"/>
                <a:gd name="T13" fmla="*/ 3 h 154"/>
                <a:gd name="T14" fmla="*/ 10 w 20"/>
                <a:gd name="T15" fmla="*/ 0 h 154"/>
                <a:gd name="T16" fmla="*/ 17 w 20"/>
                <a:gd name="T17" fmla="*/ 3 h 154"/>
                <a:gd name="T18" fmla="*/ 3 w 20"/>
                <a:gd name="T19" fmla="*/ 43 h 154"/>
                <a:gd name="T20" fmla="*/ 17 w 20"/>
                <a:gd name="T21" fmla="*/ 43 h 154"/>
                <a:gd name="T22" fmla="*/ 17 w 20"/>
                <a:gd name="T23" fmla="*/ 154 h 154"/>
                <a:gd name="T24" fmla="*/ 3 w 20"/>
                <a:gd name="T25" fmla="*/ 154 h 154"/>
                <a:gd name="T26" fmla="*/ 3 w 20"/>
                <a:gd name="T27" fmla="*/ 4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54">
                  <a:moveTo>
                    <a:pt x="17" y="3"/>
                  </a:moveTo>
                  <a:cubicBezTo>
                    <a:pt x="19" y="5"/>
                    <a:pt x="20" y="8"/>
                    <a:pt x="20" y="10"/>
                  </a:cubicBezTo>
                  <a:cubicBezTo>
                    <a:pt x="20" y="13"/>
                    <a:pt x="19" y="16"/>
                    <a:pt x="17" y="18"/>
                  </a:cubicBezTo>
                  <a:cubicBezTo>
                    <a:pt x="15" y="20"/>
                    <a:pt x="13" y="21"/>
                    <a:pt x="10" y="21"/>
                  </a:cubicBezTo>
                  <a:cubicBezTo>
                    <a:pt x="7" y="21"/>
                    <a:pt x="5" y="20"/>
                    <a:pt x="3" y="18"/>
                  </a:cubicBezTo>
                  <a:cubicBezTo>
                    <a:pt x="1" y="16"/>
                    <a:pt x="0" y="13"/>
                    <a:pt x="0" y="10"/>
                  </a:cubicBezTo>
                  <a:cubicBezTo>
                    <a:pt x="0" y="8"/>
                    <a:pt x="1" y="5"/>
                    <a:pt x="3" y="3"/>
                  </a:cubicBezTo>
                  <a:cubicBezTo>
                    <a:pt x="5" y="1"/>
                    <a:pt x="7" y="0"/>
                    <a:pt x="10" y="0"/>
                  </a:cubicBezTo>
                  <a:cubicBezTo>
                    <a:pt x="13" y="0"/>
                    <a:pt x="15" y="1"/>
                    <a:pt x="17" y="3"/>
                  </a:cubicBezTo>
                  <a:close/>
                  <a:moveTo>
                    <a:pt x="3" y="43"/>
                  </a:moveTo>
                  <a:cubicBezTo>
                    <a:pt x="17" y="43"/>
                    <a:pt x="17" y="43"/>
                    <a:pt x="17" y="43"/>
                  </a:cubicBezTo>
                  <a:cubicBezTo>
                    <a:pt x="17" y="154"/>
                    <a:pt x="17" y="154"/>
                    <a:pt x="17" y="154"/>
                  </a:cubicBezTo>
                  <a:cubicBezTo>
                    <a:pt x="3" y="154"/>
                    <a:pt x="3" y="154"/>
                    <a:pt x="3" y="154"/>
                  </a:cubicBezTo>
                  <a:lnTo>
                    <a:pt x="3" y="4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0" name="Freeform 10">
              <a:extLst>
                <a:ext uri="{FF2B5EF4-FFF2-40B4-BE49-F238E27FC236}">
                  <a16:creationId xmlns:a16="http://schemas.microsoft.com/office/drawing/2014/main" id="{4F8FF137-F446-4423-8E37-3FB926F03271}"/>
                </a:ext>
              </a:extLst>
            </p:cNvPr>
            <p:cNvSpPr>
              <a:spLocks/>
            </p:cNvSpPr>
            <p:nvPr userDrawn="1"/>
          </p:nvSpPr>
          <p:spPr bwMode="auto">
            <a:xfrm>
              <a:off x="11076748" y="6346098"/>
              <a:ext cx="129363" cy="145012"/>
            </a:xfrm>
            <a:custGeom>
              <a:avLst/>
              <a:gdLst>
                <a:gd name="T0" fmla="*/ 89 w 101"/>
                <a:gd name="T1" fmla="*/ 12 h 112"/>
                <a:gd name="T2" fmla="*/ 101 w 101"/>
                <a:gd name="T3" fmla="*/ 44 h 112"/>
                <a:gd name="T4" fmla="*/ 101 w 101"/>
                <a:gd name="T5" fmla="*/ 112 h 112"/>
                <a:gd name="T6" fmla="*/ 86 w 101"/>
                <a:gd name="T7" fmla="*/ 112 h 112"/>
                <a:gd name="T8" fmla="*/ 86 w 101"/>
                <a:gd name="T9" fmla="*/ 47 h 112"/>
                <a:gd name="T10" fmla="*/ 78 w 101"/>
                <a:gd name="T11" fmla="*/ 22 h 112"/>
                <a:gd name="T12" fmla="*/ 53 w 101"/>
                <a:gd name="T13" fmla="*/ 13 h 112"/>
                <a:gd name="T14" fmla="*/ 26 w 101"/>
                <a:gd name="T15" fmla="*/ 24 h 112"/>
                <a:gd name="T16" fmla="*/ 14 w 101"/>
                <a:gd name="T17" fmla="*/ 52 h 112"/>
                <a:gd name="T18" fmla="*/ 14 w 101"/>
                <a:gd name="T19" fmla="*/ 112 h 112"/>
                <a:gd name="T20" fmla="*/ 0 w 101"/>
                <a:gd name="T21" fmla="*/ 112 h 112"/>
                <a:gd name="T22" fmla="*/ 0 w 101"/>
                <a:gd name="T23" fmla="*/ 1 h 112"/>
                <a:gd name="T24" fmla="*/ 14 w 101"/>
                <a:gd name="T25" fmla="*/ 1 h 112"/>
                <a:gd name="T26" fmla="*/ 14 w 101"/>
                <a:gd name="T27" fmla="*/ 27 h 112"/>
                <a:gd name="T28" fmla="*/ 31 w 101"/>
                <a:gd name="T29" fmla="*/ 7 h 112"/>
                <a:gd name="T30" fmla="*/ 58 w 101"/>
                <a:gd name="T31" fmla="*/ 0 h 112"/>
                <a:gd name="T32" fmla="*/ 89 w 101"/>
                <a:gd name="T33" fmla="*/ 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1" h="112">
                  <a:moveTo>
                    <a:pt x="89" y="12"/>
                  </a:moveTo>
                  <a:cubicBezTo>
                    <a:pt x="97" y="19"/>
                    <a:pt x="101" y="30"/>
                    <a:pt x="101" y="44"/>
                  </a:cubicBezTo>
                  <a:cubicBezTo>
                    <a:pt x="101" y="112"/>
                    <a:pt x="101" y="112"/>
                    <a:pt x="101" y="112"/>
                  </a:cubicBezTo>
                  <a:cubicBezTo>
                    <a:pt x="86" y="112"/>
                    <a:pt x="86" y="112"/>
                    <a:pt x="86" y="112"/>
                  </a:cubicBezTo>
                  <a:cubicBezTo>
                    <a:pt x="86" y="47"/>
                    <a:pt x="86" y="47"/>
                    <a:pt x="86" y="47"/>
                  </a:cubicBezTo>
                  <a:cubicBezTo>
                    <a:pt x="86" y="36"/>
                    <a:pt x="83" y="28"/>
                    <a:pt x="78" y="22"/>
                  </a:cubicBezTo>
                  <a:cubicBezTo>
                    <a:pt x="72" y="16"/>
                    <a:pt x="64" y="13"/>
                    <a:pt x="53" y="13"/>
                  </a:cubicBezTo>
                  <a:cubicBezTo>
                    <a:pt x="42" y="13"/>
                    <a:pt x="33" y="17"/>
                    <a:pt x="26" y="24"/>
                  </a:cubicBezTo>
                  <a:cubicBezTo>
                    <a:pt x="19" y="31"/>
                    <a:pt x="15" y="40"/>
                    <a:pt x="14" y="52"/>
                  </a:cubicBezTo>
                  <a:cubicBezTo>
                    <a:pt x="14" y="112"/>
                    <a:pt x="14" y="112"/>
                    <a:pt x="14" y="112"/>
                  </a:cubicBezTo>
                  <a:cubicBezTo>
                    <a:pt x="0" y="112"/>
                    <a:pt x="0" y="112"/>
                    <a:pt x="0" y="112"/>
                  </a:cubicBezTo>
                  <a:cubicBezTo>
                    <a:pt x="0" y="1"/>
                    <a:pt x="0" y="1"/>
                    <a:pt x="0" y="1"/>
                  </a:cubicBezTo>
                  <a:cubicBezTo>
                    <a:pt x="14" y="1"/>
                    <a:pt x="14" y="1"/>
                    <a:pt x="14" y="1"/>
                  </a:cubicBezTo>
                  <a:cubicBezTo>
                    <a:pt x="14" y="27"/>
                    <a:pt x="14" y="27"/>
                    <a:pt x="14" y="27"/>
                  </a:cubicBezTo>
                  <a:cubicBezTo>
                    <a:pt x="18" y="18"/>
                    <a:pt x="23" y="11"/>
                    <a:pt x="31" y="7"/>
                  </a:cubicBezTo>
                  <a:cubicBezTo>
                    <a:pt x="38" y="3"/>
                    <a:pt x="47" y="0"/>
                    <a:pt x="58" y="0"/>
                  </a:cubicBezTo>
                  <a:cubicBezTo>
                    <a:pt x="71" y="0"/>
                    <a:pt x="82" y="4"/>
                    <a:pt x="89" y="1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1" name="Freeform 11">
              <a:extLst>
                <a:ext uri="{FF2B5EF4-FFF2-40B4-BE49-F238E27FC236}">
                  <a16:creationId xmlns:a16="http://schemas.microsoft.com/office/drawing/2014/main" id="{524A76D3-C90F-4788-8F05-FDCF6885F084}"/>
                </a:ext>
              </a:extLst>
            </p:cNvPr>
            <p:cNvSpPr>
              <a:spLocks noEditPoints="1"/>
            </p:cNvSpPr>
            <p:nvPr userDrawn="1"/>
          </p:nvSpPr>
          <p:spPr bwMode="auto">
            <a:xfrm>
              <a:off x="11241582" y="6346098"/>
              <a:ext cx="119974" cy="147098"/>
            </a:xfrm>
            <a:custGeom>
              <a:avLst/>
              <a:gdLst>
                <a:gd name="T0" fmla="*/ 80 w 94"/>
                <a:gd name="T1" fmla="*/ 112 h 113"/>
                <a:gd name="T2" fmla="*/ 80 w 94"/>
                <a:gd name="T3" fmla="*/ 93 h 113"/>
                <a:gd name="T4" fmla="*/ 63 w 94"/>
                <a:gd name="T5" fmla="*/ 108 h 113"/>
                <a:gd name="T6" fmla="*/ 38 w 94"/>
                <a:gd name="T7" fmla="*/ 113 h 113"/>
                <a:gd name="T8" fmla="*/ 18 w 94"/>
                <a:gd name="T9" fmla="*/ 108 h 113"/>
                <a:gd name="T10" fmla="*/ 5 w 94"/>
                <a:gd name="T11" fmla="*/ 96 h 113"/>
                <a:gd name="T12" fmla="*/ 0 w 94"/>
                <a:gd name="T13" fmla="*/ 79 h 113"/>
                <a:gd name="T14" fmla="*/ 11 w 94"/>
                <a:gd name="T15" fmla="*/ 56 h 113"/>
                <a:gd name="T16" fmla="*/ 42 w 94"/>
                <a:gd name="T17" fmla="*/ 48 h 113"/>
                <a:gd name="T18" fmla="*/ 80 w 94"/>
                <a:gd name="T19" fmla="*/ 48 h 113"/>
                <a:gd name="T20" fmla="*/ 80 w 94"/>
                <a:gd name="T21" fmla="*/ 40 h 113"/>
                <a:gd name="T22" fmla="*/ 72 w 94"/>
                <a:gd name="T23" fmla="*/ 19 h 113"/>
                <a:gd name="T24" fmla="*/ 49 w 94"/>
                <a:gd name="T25" fmla="*/ 12 h 113"/>
                <a:gd name="T26" fmla="*/ 13 w 94"/>
                <a:gd name="T27" fmla="*/ 25 h 113"/>
                <a:gd name="T28" fmla="*/ 6 w 94"/>
                <a:gd name="T29" fmla="*/ 15 h 113"/>
                <a:gd name="T30" fmla="*/ 28 w 94"/>
                <a:gd name="T31" fmla="*/ 4 h 113"/>
                <a:gd name="T32" fmla="*/ 51 w 94"/>
                <a:gd name="T33" fmla="*/ 0 h 113"/>
                <a:gd name="T34" fmla="*/ 83 w 94"/>
                <a:gd name="T35" fmla="*/ 10 h 113"/>
                <a:gd name="T36" fmla="*/ 94 w 94"/>
                <a:gd name="T37" fmla="*/ 38 h 113"/>
                <a:gd name="T38" fmla="*/ 94 w 94"/>
                <a:gd name="T39" fmla="*/ 112 h 113"/>
                <a:gd name="T40" fmla="*/ 80 w 94"/>
                <a:gd name="T41" fmla="*/ 112 h 113"/>
                <a:gd name="T42" fmla="*/ 66 w 94"/>
                <a:gd name="T43" fmla="*/ 94 h 113"/>
                <a:gd name="T44" fmla="*/ 80 w 94"/>
                <a:gd name="T45" fmla="*/ 74 h 113"/>
                <a:gd name="T46" fmla="*/ 80 w 94"/>
                <a:gd name="T47" fmla="*/ 59 h 113"/>
                <a:gd name="T48" fmla="*/ 44 w 94"/>
                <a:gd name="T49" fmla="*/ 59 h 113"/>
                <a:gd name="T50" fmla="*/ 21 w 94"/>
                <a:gd name="T51" fmla="*/ 64 h 113"/>
                <a:gd name="T52" fmla="*/ 14 w 94"/>
                <a:gd name="T53" fmla="*/ 79 h 113"/>
                <a:gd name="T54" fmla="*/ 21 w 94"/>
                <a:gd name="T55" fmla="*/ 95 h 113"/>
                <a:gd name="T56" fmla="*/ 41 w 94"/>
                <a:gd name="T57" fmla="*/ 101 h 113"/>
                <a:gd name="T58" fmla="*/ 66 w 94"/>
                <a:gd name="T59" fmla="*/ 9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4" h="113">
                  <a:moveTo>
                    <a:pt x="80" y="112"/>
                  </a:moveTo>
                  <a:cubicBezTo>
                    <a:pt x="80" y="93"/>
                    <a:pt x="80" y="93"/>
                    <a:pt x="80" y="93"/>
                  </a:cubicBezTo>
                  <a:cubicBezTo>
                    <a:pt x="75" y="100"/>
                    <a:pt x="70" y="105"/>
                    <a:pt x="63" y="108"/>
                  </a:cubicBezTo>
                  <a:cubicBezTo>
                    <a:pt x="56" y="111"/>
                    <a:pt x="47" y="113"/>
                    <a:pt x="38" y="113"/>
                  </a:cubicBezTo>
                  <a:cubicBezTo>
                    <a:pt x="31" y="113"/>
                    <a:pt x="24" y="111"/>
                    <a:pt x="18" y="108"/>
                  </a:cubicBezTo>
                  <a:cubicBezTo>
                    <a:pt x="12" y="106"/>
                    <a:pt x="8" y="102"/>
                    <a:pt x="5" y="96"/>
                  </a:cubicBezTo>
                  <a:cubicBezTo>
                    <a:pt x="2" y="91"/>
                    <a:pt x="0" y="86"/>
                    <a:pt x="0" y="79"/>
                  </a:cubicBezTo>
                  <a:cubicBezTo>
                    <a:pt x="0" y="70"/>
                    <a:pt x="4" y="62"/>
                    <a:pt x="11" y="56"/>
                  </a:cubicBezTo>
                  <a:cubicBezTo>
                    <a:pt x="19" y="51"/>
                    <a:pt x="29" y="48"/>
                    <a:pt x="42" y="48"/>
                  </a:cubicBezTo>
                  <a:cubicBezTo>
                    <a:pt x="80" y="48"/>
                    <a:pt x="80" y="48"/>
                    <a:pt x="80" y="48"/>
                  </a:cubicBezTo>
                  <a:cubicBezTo>
                    <a:pt x="80" y="40"/>
                    <a:pt x="80" y="40"/>
                    <a:pt x="80" y="40"/>
                  </a:cubicBezTo>
                  <a:cubicBezTo>
                    <a:pt x="80" y="31"/>
                    <a:pt x="77" y="24"/>
                    <a:pt x="72" y="19"/>
                  </a:cubicBezTo>
                  <a:cubicBezTo>
                    <a:pt x="67" y="14"/>
                    <a:pt x="59" y="12"/>
                    <a:pt x="49" y="12"/>
                  </a:cubicBezTo>
                  <a:cubicBezTo>
                    <a:pt x="37" y="12"/>
                    <a:pt x="25" y="16"/>
                    <a:pt x="13" y="25"/>
                  </a:cubicBezTo>
                  <a:cubicBezTo>
                    <a:pt x="6" y="15"/>
                    <a:pt x="6" y="15"/>
                    <a:pt x="6" y="15"/>
                  </a:cubicBezTo>
                  <a:cubicBezTo>
                    <a:pt x="14" y="10"/>
                    <a:pt x="21" y="6"/>
                    <a:pt x="28" y="4"/>
                  </a:cubicBezTo>
                  <a:cubicBezTo>
                    <a:pt x="35" y="1"/>
                    <a:pt x="43" y="0"/>
                    <a:pt x="51" y="0"/>
                  </a:cubicBezTo>
                  <a:cubicBezTo>
                    <a:pt x="65" y="0"/>
                    <a:pt x="75" y="4"/>
                    <a:pt x="83" y="10"/>
                  </a:cubicBezTo>
                  <a:cubicBezTo>
                    <a:pt x="90" y="17"/>
                    <a:pt x="94" y="26"/>
                    <a:pt x="94" y="38"/>
                  </a:cubicBezTo>
                  <a:cubicBezTo>
                    <a:pt x="94" y="112"/>
                    <a:pt x="94" y="112"/>
                    <a:pt x="94" y="112"/>
                  </a:cubicBezTo>
                  <a:lnTo>
                    <a:pt x="80" y="112"/>
                  </a:lnTo>
                  <a:close/>
                  <a:moveTo>
                    <a:pt x="66" y="94"/>
                  </a:moveTo>
                  <a:cubicBezTo>
                    <a:pt x="73" y="89"/>
                    <a:pt x="77" y="83"/>
                    <a:pt x="80" y="74"/>
                  </a:cubicBezTo>
                  <a:cubicBezTo>
                    <a:pt x="80" y="59"/>
                    <a:pt x="80" y="59"/>
                    <a:pt x="80" y="59"/>
                  </a:cubicBezTo>
                  <a:cubicBezTo>
                    <a:pt x="44" y="59"/>
                    <a:pt x="44" y="59"/>
                    <a:pt x="44" y="59"/>
                  </a:cubicBezTo>
                  <a:cubicBezTo>
                    <a:pt x="34" y="59"/>
                    <a:pt x="27" y="61"/>
                    <a:pt x="21" y="64"/>
                  </a:cubicBezTo>
                  <a:cubicBezTo>
                    <a:pt x="16" y="67"/>
                    <a:pt x="14" y="72"/>
                    <a:pt x="14" y="79"/>
                  </a:cubicBezTo>
                  <a:cubicBezTo>
                    <a:pt x="14" y="85"/>
                    <a:pt x="16" y="91"/>
                    <a:pt x="21" y="95"/>
                  </a:cubicBezTo>
                  <a:cubicBezTo>
                    <a:pt x="26" y="99"/>
                    <a:pt x="33" y="101"/>
                    <a:pt x="41" y="101"/>
                  </a:cubicBezTo>
                  <a:cubicBezTo>
                    <a:pt x="51" y="101"/>
                    <a:pt x="59" y="99"/>
                    <a:pt x="66" y="9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2" name="Freeform 12">
              <a:extLst>
                <a:ext uri="{FF2B5EF4-FFF2-40B4-BE49-F238E27FC236}">
                  <a16:creationId xmlns:a16="http://schemas.microsoft.com/office/drawing/2014/main" id="{37B103BF-C796-4E1D-84A6-A6F75DE94B24}"/>
                </a:ext>
              </a:extLst>
            </p:cNvPr>
            <p:cNvSpPr>
              <a:spLocks/>
            </p:cNvSpPr>
            <p:nvPr userDrawn="1"/>
          </p:nvSpPr>
          <p:spPr bwMode="auto">
            <a:xfrm>
              <a:off x="11399113" y="6469201"/>
              <a:ext cx="23995" cy="25038"/>
            </a:xfrm>
            <a:custGeom>
              <a:avLst/>
              <a:gdLst>
                <a:gd name="T0" fmla="*/ 16 w 19"/>
                <a:gd name="T1" fmla="*/ 2 h 19"/>
                <a:gd name="T2" fmla="*/ 19 w 19"/>
                <a:gd name="T3" fmla="*/ 9 h 19"/>
                <a:gd name="T4" fmla="*/ 16 w 19"/>
                <a:gd name="T5" fmla="*/ 16 h 19"/>
                <a:gd name="T6" fmla="*/ 9 w 19"/>
                <a:gd name="T7" fmla="*/ 19 h 19"/>
                <a:gd name="T8" fmla="*/ 2 w 19"/>
                <a:gd name="T9" fmla="*/ 16 h 19"/>
                <a:gd name="T10" fmla="*/ 0 w 19"/>
                <a:gd name="T11" fmla="*/ 9 h 19"/>
                <a:gd name="T12" fmla="*/ 2 w 19"/>
                <a:gd name="T13" fmla="*/ 2 h 19"/>
                <a:gd name="T14" fmla="*/ 9 w 19"/>
                <a:gd name="T15" fmla="*/ 0 h 19"/>
                <a:gd name="T16" fmla="*/ 16 w 19"/>
                <a:gd name="T17" fmla="*/ 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9">
                  <a:moveTo>
                    <a:pt x="16" y="2"/>
                  </a:moveTo>
                  <a:cubicBezTo>
                    <a:pt x="18" y="4"/>
                    <a:pt x="19" y="6"/>
                    <a:pt x="19" y="9"/>
                  </a:cubicBezTo>
                  <a:cubicBezTo>
                    <a:pt x="19" y="12"/>
                    <a:pt x="18" y="14"/>
                    <a:pt x="16" y="16"/>
                  </a:cubicBezTo>
                  <a:cubicBezTo>
                    <a:pt x="14" y="18"/>
                    <a:pt x="12" y="19"/>
                    <a:pt x="9" y="19"/>
                  </a:cubicBezTo>
                  <a:cubicBezTo>
                    <a:pt x="6" y="19"/>
                    <a:pt x="4" y="18"/>
                    <a:pt x="2" y="16"/>
                  </a:cubicBezTo>
                  <a:cubicBezTo>
                    <a:pt x="1" y="14"/>
                    <a:pt x="0" y="12"/>
                    <a:pt x="0" y="9"/>
                  </a:cubicBezTo>
                  <a:cubicBezTo>
                    <a:pt x="0" y="6"/>
                    <a:pt x="1" y="4"/>
                    <a:pt x="2" y="2"/>
                  </a:cubicBezTo>
                  <a:cubicBezTo>
                    <a:pt x="4" y="0"/>
                    <a:pt x="6" y="0"/>
                    <a:pt x="9" y="0"/>
                  </a:cubicBezTo>
                  <a:cubicBezTo>
                    <a:pt x="12" y="0"/>
                    <a:pt x="14" y="0"/>
                    <a:pt x="16"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3" name="Freeform 13">
              <a:extLst>
                <a:ext uri="{FF2B5EF4-FFF2-40B4-BE49-F238E27FC236}">
                  <a16:creationId xmlns:a16="http://schemas.microsoft.com/office/drawing/2014/main" id="{A70F3156-E4EA-47CF-8A6B-98396BA16A99}"/>
                </a:ext>
              </a:extLst>
            </p:cNvPr>
            <p:cNvSpPr>
              <a:spLocks noEditPoints="1"/>
            </p:cNvSpPr>
            <p:nvPr userDrawn="1"/>
          </p:nvSpPr>
          <p:spPr bwMode="auto">
            <a:xfrm>
              <a:off x="11449189" y="6285589"/>
              <a:ext cx="125190" cy="205520"/>
            </a:xfrm>
            <a:custGeom>
              <a:avLst/>
              <a:gdLst>
                <a:gd name="T0" fmla="*/ 35 w 98"/>
                <a:gd name="T1" fmla="*/ 18 h 159"/>
                <a:gd name="T2" fmla="*/ 29 w 98"/>
                <a:gd name="T3" fmla="*/ 35 h 159"/>
                <a:gd name="T4" fmla="*/ 29 w 98"/>
                <a:gd name="T5" fmla="*/ 51 h 159"/>
                <a:gd name="T6" fmla="*/ 62 w 98"/>
                <a:gd name="T7" fmla="*/ 51 h 159"/>
                <a:gd name="T8" fmla="*/ 62 w 98"/>
                <a:gd name="T9" fmla="*/ 62 h 159"/>
                <a:gd name="T10" fmla="*/ 29 w 98"/>
                <a:gd name="T11" fmla="*/ 62 h 159"/>
                <a:gd name="T12" fmla="*/ 29 w 98"/>
                <a:gd name="T13" fmla="*/ 159 h 159"/>
                <a:gd name="T14" fmla="*/ 15 w 98"/>
                <a:gd name="T15" fmla="*/ 159 h 159"/>
                <a:gd name="T16" fmla="*/ 15 w 98"/>
                <a:gd name="T17" fmla="*/ 62 h 159"/>
                <a:gd name="T18" fmla="*/ 0 w 98"/>
                <a:gd name="T19" fmla="*/ 62 h 159"/>
                <a:gd name="T20" fmla="*/ 0 w 98"/>
                <a:gd name="T21" fmla="*/ 51 h 159"/>
                <a:gd name="T22" fmla="*/ 15 w 98"/>
                <a:gd name="T23" fmla="*/ 51 h 159"/>
                <a:gd name="T24" fmla="*/ 15 w 98"/>
                <a:gd name="T25" fmla="*/ 36 h 159"/>
                <a:gd name="T26" fmla="*/ 19 w 98"/>
                <a:gd name="T27" fmla="*/ 17 h 159"/>
                <a:gd name="T28" fmla="*/ 32 w 98"/>
                <a:gd name="T29" fmla="*/ 4 h 159"/>
                <a:gd name="T30" fmla="*/ 49 w 98"/>
                <a:gd name="T31" fmla="*/ 0 h 159"/>
                <a:gd name="T32" fmla="*/ 69 w 98"/>
                <a:gd name="T33" fmla="*/ 5 h 159"/>
                <a:gd name="T34" fmla="*/ 65 w 98"/>
                <a:gd name="T35" fmla="*/ 16 h 159"/>
                <a:gd name="T36" fmla="*/ 50 w 98"/>
                <a:gd name="T37" fmla="*/ 12 h 159"/>
                <a:gd name="T38" fmla="*/ 35 w 98"/>
                <a:gd name="T39" fmla="*/ 18 h 159"/>
                <a:gd name="T40" fmla="*/ 95 w 98"/>
                <a:gd name="T41" fmla="*/ 8 h 159"/>
                <a:gd name="T42" fmla="*/ 98 w 98"/>
                <a:gd name="T43" fmla="*/ 15 h 159"/>
                <a:gd name="T44" fmla="*/ 95 w 98"/>
                <a:gd name="T45" fmla="*/ 23 h 159"/>
                <a:gd name="T46" fmla="*/ 88 w 98"/>
                <a:gd name="T47" fmla="*/ 26 h 159"/>
                <a:gd name="T48" fmla="*/ 81 w 98"/>
                <a:gd name="T49" fmla="*/ 23 h 159"/>
                <a:gd name="T50" fmla="*/ 78 w 98"/>
                <a:gd name="T51" fmla="*/ 15 h 159"/>
                <a:gd name="T52" fmla="*/ 81 w 98"/>
                <a:gd name="T53" fmla="*/ 8 h 159"/>
                <a:gd name="T54" fmla="*/ 88 w 98"/>
                <a:gd name="T55" fmla="*/ 5 h 159"/>
                <a:gd name="T56" fmla="*/ 95 w 98"/>
                <a:gd name="T57" fmla="*/ 8 h 159"/>
                <a:gd name="T58" fmla="*/ 81 w 98"/>
                <a:gd name="T59" fmla="*/ 48 h 159"/>
                <a:gd name="T60" fmla="*/ 95 w 98"/>
                <a:gd name="T61" fmla="*/ 48 h 159"/>
                <a:gd name="T62" fmla="*/ 95 w 98"/>
                <a:gd name="T63" fmla="*/ 159 h 159"/>
                <a:gd name="T64" fmla="*/ 81 w 98"/>
                <a:gd name="T65" fmla="*/ 159 h 159"/>
                <a:gd name="T66" fmla="*/ 81 w 98"/>
                <a:gd name="T67" fmla="*/ 4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 h="159">
                  <a:moveTo>
                    <a:pt x="35" y="18"/>
                  </a:moveTo>
                  <a:cubicBezTo>
                    <a:pt x="31" y="23"/>
                    <a:pt x="29" y="28"/>
                    <a:pt x="29" y="35"/>
                  </a:cubicBezTo>
                  <a:cubicBezTo>
                    <a:pt x="29" y="51"/>
                    <a:pt x="29" y="51"/>
                    <a:pt x="29" y="51"/>
                  </a:cubicBezTo>
                  <a:cubicBezTo>
                    <a:pt x="62" y="51"/>
                    <a:pt x="62" y="51"/>
                    <a:pt x="62" y="51"/>
                  </a:cubicBezTo>
                  <a:cubicBezTo>
                    <a:pt x="62" y="62"/>
                    <a:pt x="62" y="62"/>
                    <a:pt x="62" y="62"/>
                  </a:cubicBezTo>
                  <a:cubicBezTo>
                    <a:pt x="29" y="62"/>
                    <a:pt x="29" y="62"/>
                    <a:pt x="29" y="62"/>
                  </a:cubicBezTo>
                  <a:cubicBezTo>
                    <a:pt x="29" y="159"/>
                    <a:pt x="29" y="159"/>
                    <a:pt x="29" y="159"/>
                  </a:cubicBezTo>
                  <a:cubicBezTo>
                    <a:pt x="15" y="159"/>
                    <a:pt x="15" y="159"/>
                    <a:pt x="15" y="159"/>
                  </a:cubicBezTo>
                  <a:cubicBezTo>
                    <a:pt x="15" y="62"/>
                    <a:pt x="15" y="62"/>
                    <a:pt x="15" y="62"/>
                  </a:cubicBezTo>
                  <a:cubicBezTo>
                    <a:pt x="0" y="62"/>
                    <a:pt x="0" y="62"/>
                    <a:pt x="0" y="62"/>
                  </a:cubicBezTo>
                  <a:cubicBezTo>
                    <a:pt x="0" y="51"/>
                    <a:pt x="0" y="51"/>
                    <a:pt x="0" y="51"/>
                  </a:cubicBezTo>
                  <a:cubicBezTo>
                    <a:pt x="15" y="51"/>
                    <a:pt x="15" y="51"/>
                    <a:pt x="15" y="51"/>
                  </a:cubicBezTo>
                  <a:cubicBezTo>
                    <a:pt x="15" y="36"/>
                    <a:pt x="15" y="36"/>
                    <a:pt x="15" y="36"/>
                  </a:cubicBezTo>
                  <a:cubicBezTo>
                    <a:pt x="15" y="29"/>
                    <a:pt x="16" y="23"/>
                    <a:pt x="19" y="17"/>
                  </a:cubicBezTo>
                  <a:cubicBezTo>
                    <a:pt x="22" y="11"/>
                    <a:pt x="27" y="7"/>
                    <a:pt x="32" y="4"/>
                  </a:cubicBezTo>
                  <a:cubicBezTo>
                    <a:pt x="37" y="1"/>
                    <a:pt x="43" y="0"/>
                    <a:pt x="49" y="0"/>
                  </a:cubicBezTo>
                  <a:cubicBezTo>
                    <a:pt x="56" y="0"/>
                    <a:pt x="62" y="1"/>
                    <a:pt x="69" y="5"/>
                  </a:cubicBezTo>
                  <a:cubicBezTo>
                    <a:pt x="65" y="16"/>
                    <a:pt x="65" y="16"/>
                    <a:pt x="65" y="16"/>
                  </a:cubicBezTo>
                  <a:cubicBezTo>
                    <a:pt x="60" y="14"/>
                    <a:pt x="55" y="12"/>
                    <a:pt x="50" y="12"/>
                  </a:cubicBezTo>
                  <a:cubicBezTo>
                    <a:pt x="44" y="12"/>
                    <a:pt x="39" y="14"/>
                    <a:pt x="35" y="18"/>
                  </a:cubicBezTo>
                  <a:close/>
                  <a:moveTo>
                    <a:pt x="95" y="8"/>
                  </a:moveTo>
                  <a:cubicBezTo>
                    <a:pt x="97" y="10"/>
                    <a:pt x="98" y="13"/>
                    <a:pt x="98" y="15"/>
                  </a:cubicBezTo>
                  <a:cubicBezTo>
                    <a:pt x="98" y="18"/>
                    <a:pt x="97" y="21"/>
                    <a:pt x="95" y="23"/>
                  </a:cubicBezTo>
                  <a:cubicBezTo>
                    <a:pt x="93" y="25"/>
                    <a:pt x="91" y="26"/>
                    <a:pt x="88" y="26"/>
                  </a:cubicBezTo>
                  <a:cubicBezTo>
                    <a:pt x="85" y="26"/>
                    <a:pt x="83" y="25"/>
                    <a:pt x="81" y="23"/>
                  </a:cubicBezTo>
                  <a:cubicBezTo>
                    <a:pt x="79" y="21"/>
                    <a:pt x="78" y="18"/>
                    <a:pt x="78" y="15"/>
                  </a:cubicBezTo>
                  <a:cubicBezTo>
                    <a:pt x="78" y="13"/>
                    <a:pt x="79" y="10"/>
                    <a:pt x="81" y="8"/>
                  </a:cubicBezTo>
                  <a:cubicBezTo>
                    <a:pt x="83" y="6"/>
                    <a:pt x="85" y="5"/>
                    <a:pt x="88" y="5"/>
                  </a:cubicBezTo>
                  <a:cubicBezTo>
                    <a:pt x="91" y="5"/>
                    <a:pt x="93" y="6"/>
                    <a:pt x="95" y="8"/>
                  </a:cubicBezTo>
                  <a:close/>
                  <a:moveTo>
                    <a:pt x="81" y="48"/>
                  </a:moveTo>
                  <a:cubicBezTo>
                    <a:pt x="95" y="48"/>
                    <a:pt x="95" y="48"/>
                    <a:pt x="95" y="48"/>
                  </a:cubicBezTo>
                  <a:cubicBezTo>
                    <a:pt x="95" y="159"/>
                    <a:pt x="95" y="159"/>
                    <a:pt x="95" y="159"/>
                  </a:cubicBezTo>
                  <a:cubicBezTo>
                    <a:pt x="81" y="159"/>
                    <a:pt x="81" y="159"/>
                    <a:pt x="81" y="159"/>
                  </a:cubicBezTo>
                  <a:lnTo>
                    <a:pt x="81" y="4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4" name="Freeform 14">
              <a:extLst>
                <a:ext uri="{FF2B5EF4-FFF2-40B4-BE49-F238E27FC236}">
                  <a16:creationId xmlns:a16="http://schemas.microsoft.com/office/drawing/2014/main" id="{777DF253-5709-4D37-AE30-CEB01DBE5A0A}"/>
                </a:ext>
              </a:extLst>
            </p:cNvPr>
            <p:cNvSpPr>
              <a:spLocks/>
            </p:cNvSpPr>
            <p:nvPr userDrawn="1"/>
          </p:nvSpPr>
          <p:spPr bwMode="auto">
            <a:xfrm>
              <a:off x="8807677" y="6261594"/>
              <a:ext cx="194045" cy="228472"/>
            </a:xfrm>
            <a:custGeom>
              <a:avLst/>
              <a:gdLst>
                <a:gd name="T0" fmla="*/ 186 w 186"/>
                <a:gd name="T1" fmla="*/ 219 h 219"/>
                <a:gd name="T2" fmla="*/ 139 w 186"/>
                <a:gd name="T3" fmla="*/ 219 h 219"/>
                <a:gd name="T4" fmla="*/ 37 w 186"/>
                <a:gd name="T5" fmla="*/ 116 h 219"/>
                <a:gd name="T6" fmla="*/ 37 w 186"/>
                <a:gd name="T7" fmla="*/ 219 h 219"/>
                <a:gd name="T8" fmla="*/ 0 w 186"/>
                <a:gd name="T9" fmla="*/ 219 h 219"/>
                <a:gd name="T10" fmla="*/ 0 w 186"/>
                <a:gd name="T11" fmla="*/ 0 h 219"/>
                <a:gd name="T12" fmla="*/ 37 w 186"/>
                <a:gd name="T13" fmla="*/ 0 h 219"/>
                <a:gd name="T14" fmla="*/ 37 w 186"/>
                <a:gd name="T15" fmla="*/ 92 h 219"/>
                <a:gd name="T16" fmla="*/ 130 w 186"/>
                <a:gd name="T17" fmla="*/ 0 h 219"/>
                <a:gd name="T18" fmla="*/ 172 w 186"/>
                <a:gd name="T19" fmla="*/ 0 h 219"/>
                <a:gd name="T20" fmla="*/ 69 w 186"/>
                <a:gd name="T21" fmla="*/ 101 h 219"/>
                <a:gd name="T22" fmla="*/ 186 w 186"/>
                <a:gd name="T23" fmla="*/ 21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9">
                  <a:moveTo>
                    <a:pt x="186" y="219"/>
                  </a:moveTo>
                  <a:lnTo>
                    <a:pt x="139" y="219"/>
                  </a:lnTo>
                  <a:lnTo>
                    <a:pt x="37" y="116"/>
                  </a:lnTo>
                  <a:lnTo>
                    <a:pt x="37" y="219"/>
                  </a:lnTo>
                  <a:lnTo>
                    <a:pt x="0" y="219"/>
                  </a:lnTo>
                  <a:lnTo>
                    <a:pt x="0" y="0"/>
                  </a:lnTo>
                  <a:lnTo>
                    <a:pt x="37" y="0"/>
                  </a:lnTo>
                  <a:lnTo>
                    <a:pt x="37" y="92"/>
                  </a:lnTo>
                  <a:lnTo>
                    <a:pt x="130" y="0"/>
                  </a:lnTo>
                  <a:lnTo>
                    <a:pt x="172" y="0"/>
                  </a:lnTo>
                  <a:lnTo>
                    <a:pt x="69" y="101"/>
                  </a:lnTo>
                  <a:lnTo>
                    <a:pt x="186" y="219"/>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5" name="Freeform 15">
              <a:extLst>
                <a:ext uri="{FF2B5EF4-FFF2-40B4-BE49-F238E27FC236}">
                  <a16:creationId xmlns:a16="http://schemas.microsoft.com/office/drawing/2014/main" id="{3805F4B7-8AD8-44B4-9806-97628D8E3B65}"/>
                </a:ext>
              </a:extLst>
            </p:cNvPr>
            <p:cNvSpPr>
              <a:spLocks noEditPoints="1"/>
            </p:cNvSpPr>
            <p:nvPr userDrawn="1"/>
          </p:nvSpPr>
          <p:spPr bwMode="auto">
            <a:xfrm>
              <a:off x="8994419" y="6315843"/>
              <a:ext cx="142925" cy="179439"/>
            </a:xfrm>
            <a:custGeom>
              <a:avLst/>
              <a:gdLst>
                <a:gd name="T0" fmla="*/ 47 w 112"/>
                <a:gd name="T1" fmla="*/ 138 h 138"/>
                <a:gd name="T2" fmla="*/ 0 w 112"/>
                <a:gd name="T3" fmla="*/ 97 h 138"/>
                <a:gd name="T4" fmla="*/ 59 w 112"/>
                <a:gd name="T5" fmla="*/ 51 h 138"/>
                <a:gd name="T6" fmla="*/ 84 w 112"/>
                <a:gd name="T7" fmla="*/ 54 h 138"/>
                <a:gd name="T8" fmla="*/ 79 w 112"/>
                <a:gd name="T9" fmla="*/ 33 h 138"/>
                <a:gd name="T10" fmla="*/ 55 w 112"/>
                <a:gd name="T11" fmla="*/ 23 h 138"/>
                <a:gd name="T12" fmla="*/ 18 w 112"/>
                <a:gd name="T13" fmla="*/ 43 h 138"/>
                <a:gd name="T14" fmla="*/ 17 w 112"/>
                <a:gd name="T15" fmla="*/ 45 h 138"/>
                <a:gd name="T16" fmla="*/ 15 w 112"/>
                <a:gd name="T17" fmla="*/ 45 h 138"/>
                <a:gd name="T18" fmla="*/ 9 w 112"/>
                <a:gd name="T19" fmla="*/ 42 h 138"/>
                <a:gd name="T20" fmla="*/ 6 w 112"/>
                <a:gd name="T21" fmla="*/ 41 h 138"/>
                <a:gd name="T22" fmla="*/ 7 w 112"/>
                <a:gd name="T23" fmla="*/ 39 h 138"/>
                <a:gd name="T24" fmla="*/ 61 w 112"/>
                <a:gd name="T25" fmla="*/ 0 h 138"/>
                <a:gd name="T26" fmla="*/ 102 w 112"/>
                <a:gd name="T27" fmla="*/ 17 h 138"/>
                <a:gd name="T28" fmla="*/ 112 w 112"/>
                <a:gd name="T29" fmla="*/ 57 h 138"/>
                <a:gd name="T30" fmla="*/ 112 w 112"/>
                <a:gd name="T31" fmla="*/ 134 h 138"/>
                <a:gd name="T32" fmla="*/ 84 w 112"/>
                <a:gd name="T33" fmla="*/ 134 h 138"/>
                <a:gd name="T34" fmla="*/ 84 w 112"/>
                <a:gd name="T35" fmla="*/ 124 h 138"/>
                <a:gd name="T36" fmla="*/ 47 w 112"/>
                <a:gd name="T37" fmla="*/ 138 h 138"/>
                <a:gd name="T38" fmla="*/ 62 w 112"/>
                <a:gd name="T39" fmla="*/ 71 h 138"/>
                <a:gd name="T40" fmla="*/ 29 w 112"/>
                <a:gd name="T41" fmla="*/ 96 h 138"/>
                <a:gd name="T42" fmla="*/ 55 w 112"/>
                <a:gd name="T43" fmla="*/ 118 h 138"/>
                <a:gd name="T44" fmla="*/ 84 w 112"/>
                <a:gd name="T45" fmla="*/ 105 h 138"/>
                <a:gd name="T46" fmla="*/ 84 w 112"/>
                <a:gd name="T47" fmla="*/ 74 h 138"/>
                <a:gd name="T48" fmla="*/ 62 w 112"/>
                <a:gd name="T49" fmla="*/ 71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138">
                  <a:moveTo>
                    <a:pt x="47" y="138"/>
                  </a:moveTo>
                  <a:cubicBezTo>
                    <a:pt x="15" y="138"/>
                    <a:pt x="0" y="117"/>
                    <a:pt x="0" y="97"/>
                  </a:cubicBezTo>
                  <a:cubicBezTo>
                    <a:pt x="0" y="75"/>
                    <a:pt x="18" y="51"/>
                    <a:pt x="59" y="51"/>
                  </a:cubicBezTo>
                  <a:cubicBezTo>
                    <a:pt x="64" y="51"/>
                    <a:pt x="72" y="52"/>
                    <a:pt x="84" y="54"/>
                  </a:cubicBezTo>
                  <a:cubicBezTo>
                    <a:pt x="84" y="46"/>
                    <a:pt x="84" y="40"/>
                    <a:pt x="79" y="33"/>
                  </a:cubicBezTo>
                  <a:cubicBezTo>
                    <a:pt x="74" y="26"/>
                    <a:pt x="66" y="23"/>
                    <a:pt x="55" y="23"/>
                  </a:cubicBezTo>
                  <a:cubicBezTo>
                    <a:pt x="40" y="23"/>
                    <a:pt x="28" y="29"/>
                    <a:pt x="18" y="43"/>
                  </a:cubicBezTo>
                  <a:cubicBezTo>
                    <a:pt x="17" y="45"/>
                    <a:pt x="17" y="45"/>
                    <a:pt x="17" y="45"/>
                  </a:cubicBezTo>
                  <a:cubicBezTo>
                    <a:pt x="15" y="45"/>
                    <a:pt x="15" y="45"/>
                    <a:pt x="15" y="45"/>
                  </a:cubicBezTo>
                  <a:cubicBezTo>
                    <a:pt x="14" y="44"/>
                    <a:pt x="11" y="43"/>
                    <a:pt x="9" y="42"/>
                  </a:cubicBezTo>
                  <a:cubicBezTo>
                    <a:pt x="6" y="41"/>
                    <a:pt x="6" y="41"/>
                    <a:pt x="6" y="41"/>
                  </a:cubicBezTo>
                  <a:cubicBezTo>
                    <a:pt x="7" y="39"/>
                    <a:pt x="7" y="39"/>
                    <a:pt x="7" y="39"/>
                  </a:cubicBezTo>
                  <a:cubicBezTo>
                    <a:pt x="14" y="14"/>
                    <a:pt x="33" y="0"/>
                    <a:pt x="61" y="0"/>
                  </a:cubicBezTo>
                  <a:cubicBezTo>
                    <a:pt x="79" y="0"/>
                    <a:pt x="93" y="6"/>
                    <a:pt x="102" y="17"/>
                  </a:cubicBezTo>
                  <a:cubicBezTo>
                    <a:pt x="112" y="30"/>
                    <a:pt x="112" y="43"/>
                    <a:pt x="112" y="57"/>
                  </a:cubicBezTo>
                  <a:cubicBezTo>
                    <a:pt x="112" y="134"/>
                    <a:pt x="112" y="134"/>
                    <a:pt x="112" y="134"/>
                  </a:cubicBezTo>
                  <a:cubicBezTo>
                    <a:pt x="84" y="134"/>
                    <a:pt x="84" y="134"/>
                    <a:pt x="84" y="134"/>
                  </a:cubicBezTo>
                  <a:cubicBezTo>
                    <a:pt x="84" y="124"/>
                    <a:pt x="84" y="124"/>
                    <a:pt x="84" y="124"/>
                  </a:cubicBezTo>
                  <a:cubicBezTo>
                    <a:pt x="70" y="138"/>
                    <a:pt x="53" y="138"/>
                    <a:pt x="47" y="138"/>
                  </a:cubicBezTo>
                  <a:close/>
                  <a:moveTo>
                    <a:pt x="62" y="71"/>
                  </a:moveTo>
                  <a:cubicBezTo>
                    <a:pt x="36" y="71"/>
                    <a:pt x="29" y="87"/>
                    <a:pt x="29" y="96"/>
                  </a:cubicBezTo>
                  <a:cubicBezTo>
                    <a:pt x="29" y="110"/>
                    <a:pt x="42" y="118"/>
                    <a:pt x="55" y="118"/>
                  </a:cubicBezTo>
                  <a:cubicBezTo>
                    <a:pt x="62" y="118"/>
                    <a:pt x="73" y="116"/>
                    <a:pt x="84" y="105"/>
                  </a:cubicBezTo>
                  <a:cubicBezTo>
                    <a:pt x="84" y="74"/>
                    <a:pt x="84" y="74"/>
                    <a:pt x="84" y="74"/>
                  </a:cubicBezTo>
                  <a:cubicBezTo>
                    <a:pt x="80" y="73"/>
                    <a:pt x="71" y="71"/>
                    <a:pt x="62" y="71"/>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6" name="Freeform 16">
              <a:extLst>
                <a:ext uri="{FF2B5EF4-FFF2-40B4-BE49-F238E27FC236}">
                  <a16:creationId xmlns:a16="http://schemas.microsoft.com/office/drawing/2014/main" id="{45648EB2-1AAD-4091-BE3E-6A393C9D9EE8}"/>
                </a:ext>
              </a:extLst>
            </p:cNvPr>
            <p:cNvSpPr>
              <a:spLocks/>
            </p:cNvSpPr>
            <p:nvPr userDrawn="1"/>
          </p:nvSpPr>
          <p:spPr bwMode="auto">
            <a:xfrm>
              <a:off x="9339735" y="6318973"/>
              <a:ext cx="95979" cy="171093"/>
            </a:xfrm>
            <a:custGeom>
              <a:avLst/>
              <a:gdLst>
                <a:gd name="T0" fmla="*/ 29 w 75"/>
                <a:gd name="T1" fmla="*/ 132 h 132"/>
                <a:gd name="T2" fmla="*/ 0 w 75"/>
                <a:gd name="T3" fmla="*/ 132 h 132"/>
                <a:gd name="T4" fmla="*/ 0 w 75"/>
                <a:gd name="T5" fmla="*/ 3 h 132"/>
                <a:gd name="T6" fmla="*/ 29 w 75"/>
                <a:gd name="T7" fmla="*/ 3 h 132"/>
                <a:gd name="T8" fmla="*/ 29 w 75"/>
                <a:gd name="T9" fmla="*/ 15 h 132"/>
                <a:gd name="T10" fmla="*/ 59 w 75"/>
                <a:gd name="T11" fmla="*/ 0 h 132"/>
                <a:gd name="T12" fmla="*/ 73 w 75"/>
                <a:gd name="T13" fmla="*/ 3 h 132"/>
                <a:gd name="T14" fmla="*/ 75 w 75"/>
                <a:gd name="T15" fmla="*/ 4 h 132"/>
                <a:gd name="T16" fmla="*/ 75 w 75"/>
                <a:gd name="T17" fmla="*/ 6 h 132"/>
                <a:gd name="T18" fmla="*/ 75 w 75"/>
                <a:gd name="T19" fmla="*/ 30 h 132"/>
                <a:gd name="T20" fmla="*/ 70 w 75"/>
                <a:gd name="T21" fmla="*/ 28 h 132"/>
                <a:gd name="T22" fmla="*/ 53 w 75"/>
                <a:gd name="T23" fmla="*/ 24 h 132"/>
                <a:gd name="T24" fmla="*/ 29 w 75"/>
                <a:gd name="T25" fmla="*/ 36 h 132"/>
                <a:gd name="T26" fmla="*/ 29 w 75"/>
                <a:gd name="T27"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5" h="132">
                  <a:moveTo>
                    <a:pt x="29" y="132"/>
                  </a:moveTo>
                  <a:cubicBezTo>
                    <a:pt x="0" y="132"/>
                    <a:pt x="0" y="132"/>
                    <a:pt x="0" y="132"/>
                  </a:cubicBezTo>
                  <a:cubicBezTo>
                    <a:pt x="0" y="3"/>
                    <a:pt x="0" y="3"/>
                    <a:pt x="0" y="3"/>
                  </a:cubicBezTo>
                  <a:cubicBezTo>
                    <a:pt x="29" y="3"/>
                    <a:pt x="29" y="3"/>
                    <a:pt x="29" y="3"/>
                  </a:cubicBezTo>
                  <a:cubicBezTo>
                    <a:pt x="29" y="15"/>
                    <a:pt x="29" y="15"/>
                    <a:pt x="29" y="15"/>
                  </a:cubicBezTo>
                  <a:cubicBezTo>
                    <a:pt x="35" y="8"/>
                    <a:pt x="45" y="0"/>
                    <a:pt x="59" y="0"/>
                  </a:cubicBezTo>
                  <a:cubicBezTo>
                    <a:pt x="66" y="0"/>
                    <a:pt x="69" y="2"/>
                    <a:pt x="73" y="3"/>
                  </a:cubicBezTo>
                  <a:cubicBezTo>
                    <a:pt x="75" y="4"/>
                    <a:pt x="75" y="4"/>
                    <a:pt x="75" y="4"/>
                  </a:cubicBezTo>
                  <a:cubicBezTo>
                    <a:pt x="75" y="6"/>
                    <a:pt x="75" y="6"/>
                    <a:pt x="75" y="6"/>
                  </a:cubicBezTo>
                  <a:cubicBezTo>
                    <a:pt x="75" y="30"/>
                    <a:pt x="75" y="30"/>
                    <a:pt x="75" y="30"/>
                  </a:cubicBezTo>
                  <a:cubicBezTo>
                    <a:pt x="70" y="28"/>
                    <a:pt x="70" y="28"/>
                    <a:pt x="70" y="28"/>
                  </a:cubicBezTo>
                  <a:cubicBezTo>
                    <a:pt x="66" y="26"/>
                    <a:pt x="60" y="24"/>
                    <a:pt x="53" y="24"/>
                  </a:cubicBezTo>
                  <a:cubicBezTo>
                    <a:pt x="44" y="24"/>
                    <a:pt x="36" y="28"/>
                    <a:pt x="29" y="36"/>
                  </a:cubicBezTo>
                  <a:lnTo>
                    <a:pt x="29" y="132"/>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7" name="Freeform 17">
              <a:extLst>
                <a:ext uri="{FF2B5EF4-FFF2-40B4-BE49-F238E27FC236}">
                  <a16:creationId xmlns:a16="http://schemas.microsoft.com/office/drawing/2014/main" id="{370766FE-6B67-48CA-8149-DBEB2A130957}"/>
                </a:ext>
              </a:extLst>
            </p:cNvPr>
            <p:cNvSpPr>
              <a:spLocks noEditPoints="1"/>
            </p:cNvSpPr>
            <p:nvPr userDrawn="1"/>
          </p:nvSpPr>
          <p:spPr bwMode="auto">
            <a:xfrm>
              <a:off x="9452406" y="6259508"/>
              <a:ext cx="41730" cy="230558"/>
            </a:xfrm>
            <a:custGeom>
              <a:avLst/>
              <a:gdLst>
                <a:gd name="T0" fmla="*/ 30 w 32"/>
                <a:gd name="T1" fmla="*/ 178 h 178"/>
                <a:gd name="T2" fmla="*/ 1 w 32"/>
                <a:gd name="T3" fmla="*/ 178 h 178"/>
                <a:gd name="T4" fmla="*/ 1 w 32"/>
                <a:gd name="T5" fmla="*/ 49 h 178"/>
                <a:gd name="T6" fmla="*/ 30 w 32"/>
                <a:gd name="T7" fmla="*/ 49 h 178"/>
                <a:gd name="T8" fmla="*/ 30 w 32"/>
                <a:gd name="T9" fmla="*/ 178 h 178"/>
                <a:gd name="T10" fmla="*/ 15 w 32"/>
                <a:gd name="T11" fmla="*/ 32 h 178"/>
                <a:gd name="T12" fmla="*/ 0 w 32"/>
                <a:gd name="T13" fmla="*/ 16 h 178"/>
                <a:gd name="T14" fmla="*/ 16 w 32"/>
                <a:gd name="T15" fmla="*/ 0 h 178"/>
                <a:gd name="T16" fmla="*/ 32 w 32"/>
                <a:gd name="T17" fmla="*/ 16 h 178"/>
                <a:gd name="T18" fmla="*/ 15 w 32"/>
                <a:gd name="T19" fmla="*/ 32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8">
                  <a:moveTo>
                    <a:pt x="30" y="178"/>
                  </a:moveTo>
                  <a:cubicBezTo>
                    <a:pt x="1" y="178"/>
                    <a:pt x="1" y="178"/>
                    <a:pt x="1" y="178"/>
                  </a:cubicBezTo>
                  <a:cubicBezTo>
                    <a:pt x="1" y="49"/>
                    <a:pt x="1" y="49"/>
                    <a:pt x="1" y="49"/>
                  </a:cubicBezTo>
                  <a:cubicBezTo>
                    <a:pt x="30" y="49"/>
                    <a:pt x="30" y="49"/>
                    <a:pt x="30" y="49"/>
                  </a:cubicBezTo>
                  <a:lnTo>
                    <a:pt x="30" y="178"/>
                  </a:lnTo>
                  <a:close/>
                  <a:moveTo>
                    <a:pt x="15" y="32"/>
                  </a:moveTo>
                  <a:cubicBezTo>
                    <a:pt x="8" y="32"/>
                    <a:pt x="0" y="26"/>
                    <a:pt x="0" y="16"/>
                  </a:cubicBezTo>
                  <a:cubicBezTo>
                    <a:pt x="0" y="7"/>
                    <a:pt x="7" y="0"/>
                    <a:pt x="16" y="0"/>
                  </a:cubicBezTo>
                  <a:cubicBezTo>
                    <a:pt x="26" y="0"/>
                    <a:pt x="32" y="8"/>
                    <a:pt x="32" y="16"/>
                  </a:cubicBezTo>
                  <a:cubicBezTo>
                    <a:pt x="32" y="28"/>
                    <a:pt x="21" y="32"/>
                    <a:pt x="15" y="3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8" name="Freeform 18">
              <a:extLst>
                <a:ext uri="{FF2B5EF4-FFF2-40B4-BE49-F238E27FC236}">
                  <a16:creationId xmlns:a16="http://schemas.microsoft.com/office/drawing/2014/main" id="{0C47CE9C-09F3-42AE-9A99-713AD97C6A8A}"/>
                </a:ext>
              </a:extLst>
            </p:cNvPr>
            <p:cNvSpPr>
              <a:spLocks/>
            </p:cNvSpPr>
            <p:nvPr userDrawn="1"/>
          </p:nvSpPr>
          <p:spPr bwMode="auto">
            <a:xfrm>
              <a:off x="9528563" y="6315843"/>
              <a:ext cx="142925" cy="174223"/>
            </a:xfrm>
            <a:custGeom>
              <a:avLst/>
              <a:gdLst>
                <a:gd name="T0" fmla="*/ 112 w 112"/>
                <a:gd name="T1" fmla="*/ 134 h 134"/>
                <a:gd name="T2" fmla="*/ 84 w 112"/>
                <a:gd name="T3" fmla="*/ 134 h 134"/>
                <a:gd name="T4" fmla="*/ 84 w 112"/>
                <a:gd name="T5" fmla="*/ 61 h 134"/>
                <a:gd name="T6" fmla="*/ 82 w 112"/>
                <a:gd name="T7" fmla="*/ 36 h 134"/>
                <a:gd name="T8" fmla="*/ 60 w 112"/>
                <a:gd name="T9" fmla="*/ 22 h 134"/>
                <a:gd name="T10" fmla="*/ 28 w 112"/>
                <a:gd name="T11" fmla="*/ 40 h 134"/>
                <a:gd name="T12" fmla="*/ 28 w 112"/>
                <a:gd name="T13" fmla="*/ 134 h 134"/>
                <a:gd name="T14" fmla="*/ 0 w 112"/>
                <a:gd name="T15" fmla="*/ 134 h 134"/>
                <a:gd name="T16" fmla="*/ 0 w 112"/>
                <a:gd name="T17" fmla="*/ 5 h 134"/>
                <a:gd name="T18" fmla="*/ 28 w 112"/>
                <a:gd name="T19" fmla="*/ 5 h 134"/>
                <a:gd name="T20" fmla="*/ 28 w 112"/>
                <a:gd name="T21" fmla="*/ 18 h 134"/>
                <a:gd name="T22" fmla="*/ 69 w 112"/>
                <a:gd name="T23" fmla="*/ 0 h 134"/>
                <a:gd name="T24" fmla="*/ 100 w 112"/>
                <a:gd name="T25" fmla="*/ 10 h 134"/>
                <a:gd name="T26" fmla="*/ 100 w 112"/>
                <a:gd name="T27" fmla="*/ 10 h 134"/>
                <a:gd name="T28" fmla="*/ 112 w 112"/>
                <a:gd name="T29" fmla="*/ 45 h 134"/>
                <a:gd name="T30" fmla="*/ 112 w 112"/>
                <a:gd name="T3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2" h="134">
                  <a:moveTo>
                    <a:pt x="112" y="134"/>
                  </a:moveTo>
                  <a:cubicBezTo>
                    <a:pt x="84" y="134"/>
                    <a:pt x="84" y="134"/>
                    <a:pt x="84" y="134"/>
                  </a:cubicBezTo>
                  <a:cubicBezTo>
                    <a:pt x="84" y="61"/>
                    <a:pt x="84" y="61"/>
                    <a:pt x="84" y="61"/>
                  </a:cubicBezTo>
                  <a:cubicBezTo>
                    <a:pt x="84" y="48"/>
                    <a:pt x="84" y="42"/>
                    <a:pt x="82" y="36"/>
                  </a:cubicBezTo>
                  <a:cubicBezTo>
                    <a:pt x="78" y="22"/>
                    <a:pt x="63" y="22"/>
                    <a:pt x="60" y="22"/>
                  </a:cubicBezTo>
                  <a:cubicBezTo>
                    <a:pt x="47" y="22"/>
                    <a:pt x="35" y="29"/>
                    <a:pt x="28" y="40"/>
                  </a:cubicBezTo>
                  <a:cubicBezTo>
                    <a:pt x="28" y="134"/>
                    <a:pt x="28" y="134"/>
                    <a:pt x="28" y="134"/>
                  </a:cubicBezTo>
                  <a:cubicBezTo>
                    <a:pt x="0" y="134"/>
                    <a:pt x="0" y="134"/>
                    <a:pt x="0" y="134"/>
                  </a:cubicBezTo>
                  <a:cubicBezTo>
                    <a:pt x="0" y="5"/>
                    <a:pt x="0" y="5"/>
                    <a:pt x="0" y="5"/>
                  </a:cubicBezTo>
                  <a:cubicBezTo>
                    <a:pt x="28" y="5"/>
                    <a:pt x="28" y="5"/>
                    <a:pt x="28" y="5"/>
                  </a:cubicBezTo>
                  <a:cubicBezTo>
                    <a:pt x="28" y="18"/>
                    <a:pt x="28" y="18"/>
                    <a:pt x="28" y="18"/>
                  </a:cubicBezTo>
                  <a:cubicBezTo>
                    <a:pt x="35" y="10"/>
                    <a:pt x="47" y="0"/>
                    <a:pt x="69" y="0"/>
                  </a:cubicBezTo>
                  <a:cubicBezTo>
                    <a:pt x="87" y="0"/>
                    <a:pt x="96" y="7"/>
                    <a:pt x="100" y="10"/>
                  </a:cubicBezTo>
                  <a:cubicBezTo>
                    <a:pt x="100" y="10"/>
                    <a:pt x="100" y="10"/>
                    <a:pt x="100" y="10"/>
                  </a:cubicBezTo>
                  <a:cubicBezTo>
                    <a:pt x="112" y="21"/>
                    <a:pt x="112" y="34"/>
                    <a:pt x="112" y="45"/>
                  </a:cubicBezTo>
                  <a:lnTo>
                    <a:pt x="112" y="134"/>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9" name="Freeform 19">
              <a:extLst>
                <a:ext uri="{FF2B5EF4-FFF2-40B4-BE49-F238E27FC236}">
                  <a16:creationId xmlns:a16="http://schemas.microsoft.com/office/drawing/2014/main" id="{B901834F-7FA1-429E-88F5-57DFFA251494}"/>
                </a:ext>
              </a:extLst>
            </p:cNvPr>
            <p:cNvSpPr>
              <a:spLocks noEditPoints="1"/>
            </p:cNvSpPr>
            <p:nvPr userDrawn="1"/>
          </p:nvSpPr>
          <p:spPr bwMode="auto">
            <a:xfrm>
              <a:off x="9697570" y="6315843"/>
              <a:ext cx="142925" cy="179439"/>
            </a:xfrm>
            <a:custGeom>
              <a:avLst/>
              <a:gdLst>
                <a:gd name="T0" fmla="*/ 48 w 112"/>
                <a:gd name="T1" fmla="*/ 138 h 138"/>
                <a:gd name="T2" fmla="*/ 0 w 112"/>
                <a:gd name="T3" fmla="*/ 97 h 138"/>
                <a:gd name="T4" fmla="*/ 59 w 112"/>
                <a:gd name="T5" fmla="*/ 51 h 138"/>
                <a:gd name="T6" fmla="*/ 84 w 112"/>
                <a:gd name="T7" fmla="*/ 54 h 138"/>
                <a:gd name="T8" fmla="*/ 79 w 112"/>
                <a:gd name="T9" fmla="*/ 33 h 138"/>
                <a:gd name="T10" fmla="*/ 55 w 112"/>
                <a:gd name="T11" fmla="*/ 23 h 138"/>
                <a:gd name="T12" fmla="*/ 19 w 112"/>
                <a:gd name="T13" fmla="*/ 43 h 138"/>
                <a:gd name="T14" fmla="*/ 17 w 112"/>
                <a:gd name="T15" fmla="*/ 45 h 138"/>
                <a:gd name="T16" fmla="*/ 15 w 112"/>
                <a:gd name="T17" fmla="*/ 45 h 138"/>
                <a:gd name="T18" fmla="*/ 9 w 112"/>
                <a:gd name="T19" fmla="*/ 42 h 138"/>
                <a:gd name="T20" fmla="*/ 6 w 112"/>
                <a:gd name="T21" fmla="*/ 41 h 138"/>
                <a:gd name="T22" fmla="*/ 7 w 112"/>
                <a:gd name="T23" fmla="*/ 39 h 138"/>
                <a:gd name="T24" fmla="*/ 61 w 112"/>
                <a:gd name="T25" fmla="*/ 0 h 138"/>
                <a:gd name="T26" fmla="*/ 102 w 112"/>
                <a:gd name="T27" fmla="*/ 17 h 138"/>
                <a:gd name="T28" fmla="*/ 112 w 112"/>
                <a:gd name="T29" fmla="*/ 57 h 138"/>
                <a:gd name="T30" fmla="*/ 112 w 112"/>
                <a:gd name="T31" fmla="*/ 134 h 138"/>
                <a:gd name="T32" fmla="*/ 84 w 112"/>
                <a:gd name="T33" fmla="*/ 134 h 138"/>
                <a:gd name="T34" fmla="*/ 84 w 112"/>
                <a:gd name="T35" fmla="*/ 124 h 138"/>
                <a:gd name="T36" fmla="*/ 48 w 112"/>
                <a:gd name="T37" fmla="*/ 138 h 138"/>
                <a:gd name="T38" fmla="*/ 62 w 112"/>
                <a:gd name="T39" fmla="*/ 71 h 138"/>
                <a:gd name="T40" fmla="*/ 29 w 112"/>
                <a:gd name="T41" fmla="*/ 96 h 138"/>
                <a:gd name="T42" fmla="*/ 55 w 112"/>
                <a:gd name="T43" fmla="*/ 118 h 138"/>
                <a:gd name="T44" fmla="*/ 84 w 112"/>
                <a:gd name="T45" fmla="*/ 105 h 138"/>
                <a:gd name="T46" fmla="*/ 84 w 112"/>
                <a:gd name="T47" fmla="*/ 74 h 138"/>
                <a:gd name="T48" fmla="*/ 62 w 112"/>
                <a:gd name="T49" fmla="*/ 71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138">
                  <a:moveTo>
                    <a:pt x="48" y="138"/>
                  </a:moveTo>
                  <a:cubicBezTo>
                    <a:pt x="15" y="138"/>
                    <a:pt x="0" y="117"/>
                    <a:pt x="0" y="97"/>
                  </a:cubicBezTo>
                  <a:cubicBezTo>
                    <a:pt x="0" y="75"/>
                    <a:pt x="18" y="51"/>
                    <a:pt x="59" y="51"/>
                  </a:cubicBezTo>
                  <a:cubicBezTo>
                    <a:pt x="64" y="51"/>
                    <a:pt x="72" y="52"/>
                    <a:pt x="84" y="54"/>
                  </a:cubicBezTo>
                  <a:cubicBezTo>
                    <a:pt x="84" y="46"/>
                    <a:pt x="84" y="40"/>
                    <a:pt x="79" y="33"/>
                  </a:cubicBezTo>
                  <a:cubicBezTo>
                    <a:pt x="74" y="26"/>
                    <a:pt x="66" y="23"/>
                    <a:pt x="55" y="23"/>
                  </a:cubicBezTo>
                  <a:cubicBezTo>
                    <a:pt x="40" y="23"/>
                    <a:pt x="28" y="29"/>
                    <a:pt x="19" y="43"/>
                  </a:cubicBezTo>
                  <a:cubicBezTo>
                    <a:pt x="17" y="45"/>
                    <a:pt x="17" y="45"/>
                    <a:pt x="17" y="45"/>
                  </a:cubicBezTo>
                  <a:cubicBezTo>
                    <a:pt x="15" y="45"/>
                    <a:pt x="15" y="45"/>
                    <a:pt x="15" y="45"/>
                  </a:cubicBezTo>
                  <a:cubicBezTo>
                    <a:pt x="14" y="44"/>
                    <a:pt x="10" y="43"/>
                    <a:pt x="9" y="42"/>
                  </a:cubicBezTo>
                  <a:cubicBezTo>
                    <a:pt x="6" y="41"/>
                    <a:pt x="6" y="41"/>
                    <a:pt x="6" y="41"/>
                  </a:cubicBezTo>
                  <a:cubicBezTo>
                    <a:pt x="7" y="39"/>
                    <a:pt x="7" y="39"/>
                    <a:pt x="7" y="39"/>
                  </a:cubicBezTo>
                  <a:cubicBezTo>
                    <a:pt x="14" y="14"/>
                    <a:pt x="33" y="0"/>
                    <a:pt x="61" y="0"/>
                  </a:cubicBezTo>
                  <a:cubicBezTo>
                    <a:pt x="79" y="0"/>
                    <a:pt x="93" y="6"/>
                    <a:pt x="102" y="17"/>
                  </a:cubicBezTo>
                  <a:cubicBezTo>
                    <a:pt x="112" y="30"/>
                    <a:pt x="112" y="43"/>
                    <a:pt x="112" y="57"/>
                  </a:cubicBezTo>
                  <a:cubicBezTo>
                    <a:pt x="112" y="134"/>
                    <a:pt x="112" y="134"/>
                    <a:pt x="112" y="134"/>
                  </a:cubicBezTo>
                  <a:cubicBezTo>
                    <a:pt x="84" y="134"/>
                    <a:pt x="84" y="134"/>
                    <a:pt x="84" y="134"/>
                  </a:cubicBezTo>
                  <a:cubicBezTo>
                    <a:pt x="84" y="124"/>
                    <a:pt x="84" y="124"/>
                    <a:pt x="84" y="124"/>
                  </a:cubicBezTo>
                  <a:cubicBezTo>
                    <a:pt x="70" y="138"/>
                    <a:pt x="53" y="138"/>
                    <a:pt x="48" y="138"/>
                  </a:cubicBezTo>
                  <a:close/>
                  <a:moveTo>
                    <a:pt x="62" y="71"/>
                  </a:moveTo>
                  <a:cubicBezTo>
                    <a:pt x="36" y="71"/>
                    <a:pt x="29" y="87"/>
                    <a:pt x="29" y="96"/>
                  </a:cubicBezTo>
                  <a:cubicBezTo>
                    <a:pt x="29" y="110"/>
                    <a:pt x="42" y="118"/>
                    <a:pt x="55" y="118"/>
                  </a:cubicBezTo>
                  <a:cubicBezTo>
                    <a:pt x="65" y="118"/>
                    <a:pt x="75" y="114"/>
                    <a:pt x="84" y="105"/>
                  </a:cubicBezTo>
                  <a:cubicBezTo>
                    <a:pt x="84" y="74"/>
                    <a:pt x="84" y="74"/>
                    <a:pt x="84" y="74"/>
                  </a:cubicBezTo>
                  <a:cubicBezTo>
                    <a:pt x="80" y="73"/>
                    <a:pt x="71" y="71"/>
                    <a:pt x="62" y="71"/>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30" name="Freeform 20">
              <a:extLst>
                <a:ext uri="{FF2B5EF4-FFF2-40B4-BE49-F238E27FC236}">
                  <a16:creationId xmlns:a16="http://schemas.microsoft.com/office/drawing/2014/main" id="{4A50494E-5115-472F-995B-7625F91D2DBC}"/>
                </a:ext>
              </a:extLst>
            </p:cNvPr>
            <p:cNvSpPr>
              <a:spLocks noEditPoints="1"/>
            </p:cNvSpPr>
            <p:nvPr userDrawn="1"/>
          </p:nvSpPr>
          <p:spPr bwMode="auto">
            <a:xfrm>
              <a:off x="9161339" y="6315843"/>
              <a:ext cx="143969" cy="179439"/>
            </a:xfrm>
            <a:custGeom>
              <a:avLst/>
              <a:gdLst>
                <a:gd name="T0" fmla="*/ 48 w 113"/>
                <a:gd name="T1" fmla="*/ 138 h 138"/>
                <a:gd name="T2" fmla="*/ 0 w 113"/>
                <a:gd name="T3" fmla="*/ 97 h 138"/>
                <a:gd name="T4" fmla="*/ 60 w 113"/>
                <a:gd name="T5" fmla="*/ 51 h 138"/>
                <a:gd name="T6" fmla="*/ 85 w 113"/>
                <a:gd name="T7" fmla="*/ 54 h 138"/>
                <a:gd name="T8" fmla="*/ 80 w 113"/>
                <a:gd name="T9" fmla="*/ 33 h 138"/>
                <a:gd name="T10" fmla="*/ 56 w 113"/>
                <a:gd name="T11" fmla="*/ 23 h 138"/>
                <a:gd name="T12" fmla="*/ 19 w 113"/>
                <a:gd name="T13" fmla="*/ 43 h 138"/>
                <a:gd name="T14" fmla="*/ 18 w 113"/>
                <a:gd name="T15" fmla="*/ 45 h 138"/>
                <a:gd name="T16" fmla="*/ 16 w 113"/>
                <a:gd name="T17" fmla="*/ 45 h 138"/>
                <a:gd name="T18" fmla="*/ 9 w 113"/>
                <a:gd name="T19" fmla="*/ 42 h 138"/>
                <a:gd name="T20" fmla="*/ 7 w 113"/>
                <a:gd name="T21" fmla="*/ 41 h 138"/>
                <a:gd name="T22" fmla="*/ 8 w 113"/>
                <a:gd name="T23" fmla="*/ 39 h 138"/>
                <a:gd name="T24" fmla="*/ 61 w 113"/>
                <a:gd name="T25" fmla="*/ 0 h 138"/>
                <a:gd name="T26" fmla="*/ 103 w 113"/>
                <a:gd name="T27" fmla="*/ 17 h 138"/>
                <a:gd name="T28" fmla="*/ 113 w 113"/>
                <a:gd name="T29" fmla="*/ 57 h 138"/>
                <a:gd name="T30" fmla="*/ 113 w 113"/>
                <a:gd name="T31" fmla="*/ 134 h 138"/>
                <a:gd name="T32" fmla="*/ 85 w 113"/>
                <a:gd name="T33" fmla="*/ 134 h 138"/>
                <a:gd name="T34" fmla="*/ 85 w 113"/>
                <a:gd name="T35" fmla="*/ 124 h 138"/>
                <a:gd name="T36" fmla="*/ 48 w 113"/>
                <a:gd name="T37" fmla="*/ 138 h 138"/>
                <a:gd name="T38" fmla="*/ 62 w 113"/>
                <a:gd name="T39" fmla="*/ 71 h 138"/>
                <a:gd name="T40" fmla="*/ 30 w 113"/>
                <a:gd name="T41" fmla="*/ 96 h 138"/>
                <a:gd name="T42" fmla="*/ 56 w 113"/>
                <a:gd name="T43" fmla="*/ 118 h 138"/>
                <a:gd name="T44" fmla="*/ 85 w 113"/>
                <a:gd name="T45" fmla="*/ 105 h 138"/>
                <a:gd name="T46" fmla="*/ 85 w 113"/>
                <a:gd name="T47" fmla="*/ 74 h 138"/>
                <a:gd name="T48" fmla="*/ 62 w 113"/>
                <a:gd name="T49" fmla="*/ 71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3" h="138">
                  <a:moveTo>
                    <a:pt x="48" y="138"/>
                  </a:moveTo>
                  <a:cubicBezTo>
                    <a:pt x="15" y="138"/>
                    <a:pt x="0" y="117"/>
                    <a:pt x="0" y="97"/>
                  </a:cubicBezTo>
                  <a:cubicBezTo>
                    <a:pt x="0" y="75"/>
                    <a:pt x="19" y="51"/>
                    <a:pt x="60" y="51"/>
                  </a:cubicBezTo>
                  <a:cubicBezTo>
                    <a:pt x="64" y="51"/>
                    <a:pt x="73" y="52"/>
                    <a:pt x="85" y="54"/>
                  </a:cubicBezTo>
                  <a:cubicBezTo>
                    <a:pt x="85" y="46"/>
                    <a:pt x="84" y="40"/>
                    <a:pt x="80" y="33"/>
                  </a:cubicBezTo>
                  <a:cubicBezTo>
                    <a:pt x="75" y="26"/>
                    <a:pt x="67" y="23"/>
                    <a:pt x="56" y="23"/>
                  </a:cubicBezTo>
                  <a:cubicBezTo>
                    <a:pt x="40" y="23"/>
                    <a:pt x="28" y="30"/>
                    <a:pt x="19" y="43"/>
                  </a:cubicBezTo>
                  <a:cubicBezTo>
                    <a:pt x="18" y="45"/>
                    <a:pt x="18" y="45"/>
                    <a:pt x="18" y="45"/>
                  </a:cubicBezTo>
                  <a:cubicBezTo>
                    <a:pt x="16" y="45"/>
                    <a:pt x="16" y="45"/>
                    <a:pt x="16" y="45"/>
                  </a:cubicBezTo>
                  <a:cubicBezTo>
                    <a:pt x="15" y="44"/>
                    <a:pt x="11" y="43"/>
                    <a:pt x="9" y="42"/>
                  </a:cubicBezTo>
                  <a:cubicBezTo>
                    <a:pt x="7" y="41"/>
                    <a:pt x="7" y="41"/>
                    <a:pt x="7" y="41"/>
                  </a:cubicBezTo>
                  <a:cubicBezTo>
                    <a:pt x="8" y="39"/>
                    <a:pt x="8" y="39"/>
                    <a:pt x="8" y="39"/>
                  </a:cubicBezTo>
                  <a:cubicBezTo>
                    <a:pt x="15" y="14"/>
                    <a:pt x="33" y="0"/>
                    <a:pt x="61" y="0"/>
                  </a:cubicBezTo>
                  <a:cubicBezTo>
                    <a:pt x="79" y="0"/>
                    <a:pt x="93" y="6"/>
                    <a:pt x="103" y="17"/>
                  </a:cubicBezTo>
                  <a:cubicBezTo>
                    <a:pt x="113" y="30"/>
                    <a:pt x="113" y="43"/>
                    <a:pt x="113" y="57"/>
                  </a:cubicBezTo>
                  <a:cubicBezTo>
                    <a:pt x="113" y="134"/>
                    <a:pt x="113" y="134"/>
                    <a:pt x="113" y="134"/>
                  </a:cubicBezTo>
                  <a:cubicBezTo>
                    <a:pt x="85" y="134"/>
                    <a:pt x="85" y="134"/>
                    <a:pt x="85" y="134"/>
                  </a:cubicBezTo>
                  <a:cubicBezTo>
                    <a:pt x="85" y="124"/>
                    <a:pt x="85" y="124"/>
                    <a:pt x="85" y="124"/>
                  </a:cubicBezTo>
                  <a:cubicBezTo>
                    <a:pt x="71" y="138"/>
                    <a:pt x="54" y="138"/>
                    <a:pt x="48" y="138"/>
                  </a:cubicBezTo>
                  <a:close/>
                  <a:moveTo>
                    <a:pt x="62" y="71"/>
                  </a:moveTo>
                  <a:cubicBezTo>
                    <a:pt x="37" y="71"/>
                    <a:pt x="30" y="87"/>
                    <a:pt x="30" y="96"/>
                  </a:cubicBezTo>
                  <a:cubicBezTo>
                    <a:pt x="30" y="110"/>
                    <a:pt x="43" y="118"/>
                    <a:pt x="56" y="118"/>
                  </a:cubicBezTo>
                  <a:cubicBezTo>
                    <a:pt x="63" y="118"/>
                    <a:pt x="74" y="116"/>
                    <a:pt x="85" y="105"/>
                  </a:cubicBezTo>
                  <a:cubicBezTo>
                    <a:pt x="85" y="74"/>
                    <a:pt x="85" y="74"/>
                    <a:pt x="85" y="74"/>
                  </a:cubicBezTo>
                  <a:cubicBezTo>
                    <a:pt x="80" y="73"/>
                    <a:pt x="72" y="71"/>
                    <a:pt x="62" y="71"/>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31" name="Freeform 21">
              <a:extLst>
                <a:ext uri="{FF2B5EF4-FFF2-40B4-BE49-F238E27FC236}">
                  <a16:creationId xmlns:a16="http://schemas.microsoft.com/office/drawing/2014/main" id="{7F1CC14C-3FD6-484E-93C5-345A2841C3D6}"/>
                </a:ext>
              </a:extLst>
            </p:cNvPr>
            <p:cNvSpPr>
              <a:spLocks/>
            </p:cNvSpPr>
            <p:nvPr userDrawn="1"/>
          </p:nvSpPr>
          <p:spPr bwMode="auto">
            <a:xfrm>
              <a:off x="9953167" y="6308541"/>
              <a:ext cx="375570" cy="86590"/>
            </a:xfrm>
            <a:custGeom>
              <a:avLst/>
              <a:gdLst>
                <a:gd name="T0" fmla="*/ 4 w 293"/>
                <a:gd name="T1" fmla="*/ 44 h 67"/>
                <a:gd name="T2" fmla="*/ 43 w 293"/>
                <a:gd name="T3" fmla="*/ 61 h 67"/>
                <a:gd name="T4" fmla="*/ 98 w 293"/>
                <a:gd name="T5" fmla="*/ 42 h 67"/>
                <a:gd name="T6" fmla="*/ 147 w 293"/>
                <a:gd name="T7" fmla="*/ 62 h 67"/>
                <a:gd name="T8" fmla="*/ 195 w 293"/>
                <a:gd name="T9" fmla="*/ 42 h 67"/>
                <a:gd name="T10" fmla="*/ 196 w 293"/>
                <a:gd name="T11" fmla="*/ 43 h 67"/>
                <a:gd name="T12" fmla="*/ 199 w 293"/>
                <a:gd name="T13" fmla="*/ 46 h 67"/>
                <a:gd name="T14" fmla="*/ 286 w 293"/>
                <a:gd name="T15" fmla="*/ 47 h 67"/>
                <a:gd name="T16" fmla="*/ 287 w 293"/>
                <a:gd name="T17" fmla="*/ 46 h 67"/>
                <a:gd name="T18" fmla="*/ 292 w 293"/>
                <a:gd name="T19" fmla="*/ 40 h 67"/>
                <a:gd name="T20" fmla="*/ 293 w 293"/>
                <a:gd name="T21" fmla="*/ 12 h 67"/>
                <a:gd name="T22" fmla="*/ 293 w 293"/>
                <a:gd name="T23" fmla="*/ 2 h 67"/>
                <a:gd name="T24" fmla="*/ 293 w 293"/>
                <a:gd name="T25" fmla="*/ 0 h 67"/>
                <a:gd name="T26" fmla="*/ 291 w 293"/>
                <a:gd name="T27" fmla="*/ 1 h 67"/>
                <a:gd name="T28" fmla="*/ 196 w 293"/>
                <a:gd name="T29" fmla="*/ 1 h 67"/>
                <a:gd name="T30" fmla="*/ 195 w 293"/>
                <a:gd name="T31" fmla="*/ 1 h 67"/>
                <a:gd name="T32" fmla="*/ 194 w 293"/>
                <a:gd name="T33" fmla="*/ 1 h 67"/>
                <a:gd name="T34" fmla="*/ 99 w 293"/>
                <a:gd name="T35" fmla="*/ 1 h 67"/>
                <a:gd name="T36" fmla="*/ 98 w 293"/>
                <a:gd name="T37" fmla="*/ 1 h 67"/>
                <a:gd name="T38" fmla="*/ 98 w 293"/>
                <a:gd name="T39" fmla="*/ 1 h 67"/>
                <a:gd name="T40" fmla="*/ 2 w 293"/>
                <a:gd name="T41" fmla="*/ 2 h 67"/>
                <a:gd name="T42" fmla="*/ 0 w 293"/>
                <a:gd name="T43" fmla="*/ 0 h 67"/>
                <a:gd name="T44" fmla="*/ 0 w 293"/>
                <a:gd name="T45" fmla="*/ 2 h 67"/>
                <a:gd name="T46" fmla="*/ 0 w 293"/>
                <a:gd name="T47" fmla="*/ 12 h 67"/>
                <a:gd name="T48" fmla="*/ 0 w 293"/>
                <a:gd name="T49" fmla="*/ 38 h 67"/>
                <a:gd name="T50" fmla="*/ 4 w 293"/>
                <a:gd name="T51" fmla="*/ 4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3" h="67">
                  <a:moveTo>
                    <a:pt x="4" y="44"/>
                  </a:moveTo>
                  <a:cubicBezTo>
                    <a:pt x="15" y="54"/>
                    <a:pt x="28" y="60"/>
                    <a:pt x="43" y="61"/>
                  </a:cubicBezTo>
                  <a:cubicBezTo>
                    <a:pt x="64" y="63"/>
                    <a:pt x="82" y="57"/>
                    <a:pt x="98" y="42"/>
                  </a:cubicBezTo>
                  <a:cubicBezTo>
                    <a:pt x="114" y="55"/>
                    <a:pt x="130" y="62"/>
                    <a:pt x="147" y="62"/>
                  </a:cubicBezTo>
                  <a:cubicBezTo>
                    <a:pt x="163" y="62"/>
                    <a:pt x="179" y="55"/>
                    <a:pt x="195" y="42"/>
                  </a:cubicBezTo>
                  <a:cubicBezTo>
                    <a:pt x="196" y="43"/>
                    <a:pt x="196" y="43"/>
                    <a:pt x="196" y="43"/>
                  </a:cubicBezTo>
                  <a:cubicBezTo>
                    <a:pt x="197" y="44"/>
                    <a:pt x="198" y="45"/>
                    <a:pt x="199" y="46"/>
                  </a:cubicBezTo>
                  <a:cubicBezTo>
                    <a:pt x="224" y="66"/>
                    <a:pt x="260" y="67"/>
                    <a:pt x="286" y="47"/>
                  </a:cubicBezTo>
                  <a:cubicBezTo>
                    <a:pt x="287" y="46"/>
                    <a:pt x="287" y="46"/>
                    <a:pt x="287" y="46"/>
                  </a:cubicBezTo>
                  <a:cubicBezTo>
                    <a:pt x="289" y="45"/>
                    <a:pt x="292" y="42"/>
                    <a:pt x="292" y="40"/>
                  </a:cubicBezTo>
                  <a:cubicBezTo>
                    <a:pt x="293" y="31"/>
                    <a:pt x="293" y="22"/>
                    <a:pt x="293" y="12"/>
                  </a:cubicBezTo>
                  <a:cubicBezTo>
                    <a:pt x="293" y="9"/>
                    <a:pt x="293" y="6"/>
                    <a:pt x="293" y="2"/>
                  </a:cubicBezTo>
                  <a:cubicBezTo>
                    <a:pt x="293" y="0"/>
                    <a:pt x="293" y="0"/>
                    <a:pt x="293" y="0"/>
                  </a:cubicBezTo>
                  <a:cubicBezTo>
                    <a:pt x="291" y="1"/>
                    <a:pt x="291" y="1"/>
                    <a:pt x="291" y="1"/>
                  </a:cubicBezTo>
                  <a:cubicBezTo>
                    <a:pt x="262" y="27"/>
                    <a:pt x="224" y="27"/>
                    <a:pt x="196" y="1"/>
                  </a:cubicBezTo>
                  <a:cubicBezTo>
                    <a:pt x="195" y="1"/>
                    <a:pt x="195" y="1"/>
                    <a:pt x="195" y="1"/>
                  </a:cubicBezTo>
                  <a:cubicBezTo>
                    <a:pt x="194" y="1"/>
                    <a:pt x="194" y="1"/>
                    <a:pt x="194" y="1"/>
                  </a:cubicBezTo>
                  <a:cubicBezTo>
                    <a:pt x="166" y="27"/>
                    <a:pt x="127" y="27"/>
                    <a:pt x="99" y="1"/>
                  </a:cubicBezTo>
                  <a:cubicBezTo>
                    <a:pt x="98" y="1"/>
                    <a:pt x="98" y="1"/>
                    <a:pt x="98" y="1"/>
                  </a:cubicBezTo>
                  <a:cubicBezTo>
                    <a:pt x="98" y="1"/>
                    <a:pt x="98" y="1"/>
                    <a:pt x="98" y="1"/>
                  </a:cubicBezTo>
                  <a:cubicBezTo>
                    <a:pt x="65" y="27"/>
                    <a:pt x="34" y="27"/>
                    <a:pt x="2" y="2"/>
                  </a:cubicBezTo>
                  <a:cubicBezTo>
                    <a:pt x="0" y="0"/>
                    <a:pt x="0" y="0"/>
                    <a:pt x="0" y="0"/>
                  </a:cubicBezTo>
                  <a:cubicBezTo>
                    <a:pt x="0" y="2"/>
                    <a:pt x="0" y="2"/>
                    <a:pt x="0" y="2"/>
                  </a:cubicBezTo>
                  <a:cubicBezTo>
                    <a:pt x="0" y="6"/>
                    <a:pt x="0" y="9"/>
                    <a:pt x="0" y="12"/>
                  </a:cubicBezTo>
                  <a:cubicBezTo>
                    <a:pt x="0" y="21"/>
                    <a:pt x="0" y="29"/>
                    <a:pt x="0" y="38"/>
                  </a:cubicBezTo>
                  <a:cubicBezTo>
                    <a:pt x="0" y="40"/>
                    <a:pt x="2" y="43"/>
                    <a:pt x="4" y="44"/>
                  </a:cubicBezTo>
                  <a:close/>
                </a:path>
              </a:pathLst>
            </a:custGeom>
            <a:solidFill>
              <a:srgbClr val="32BE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32" name="Freeform 22">
              <a:extLst>
                <a:ext uri="{FF2B5EF4-FFF2-40B4-BE49-F238E27FC236}">
                  <a16:creationId xmlns:a16="http://schemas.microsoft.com/office/drawing/2014/main" id="{66A1C570-0EEE-494A-9FB6-24BD4E68580B}"/>
                </a:ext>
              </a:extLst>
            </p:cNvPr>
            <p:cNvSpPr>
              <a:spLocks/>
            </p:cNvSpPr>
            <p:nvPr userDrawn="1"/>
          </p:nvSpPr>
          <p:spPr bwMode="auto">
            <a:xfrm>
              <a:off x="9953167" y="6424341"/>
              <a:ext cx="375570" cy="86590"/>
            </a:xfrm>
            <a:custGeom>
              <a:avLst/>
              <a:gdLst>
                <a:gd name="T0" fmla="*/ 293 w 293"/>
                <a:gd name="T1" fmla="*/ 2 h 67"/>
                <a:gd name="T2" fmla="*/ 293 w 293"/>
                <a:gd name="T3" fmla="*/ 0 h 67"/>
                <a:gd name="T4" fmla="*/ 291 w 293"/>
                <a:gd name="T5" fmla="*/ 1 h 67"/>
                <a:gd name="T6" fmla="*/ 196 w 293"/>
                <a:gd name="T7" fmla="*/ 1 h 67"/>
                <a:gd name="T8" fmla="*/ 195 w 293"/>
                <a:gd name="T9" fmla="*/ 1 h 67"/>
                <a:gd name="T10" fmla="*/ 194 w 293"/>
                <a:gd name="T11" fmla="*/ 1 h 67"/>
                <a:gd name="T12" fmla="*/ 99 w 293"/>
                <a:gd name="T13" fmla="*/ 1 h 67"/>
                <a:gd name="T14" fmla="*/ 98 w 293"/>
                <a:gd name="T15" fmla="*/ 1 h 67"/>
                <a:gd name="T16" fmla="*/ 98 w 293"/>
                <a:gd name="T17" fmla="*/ 1 h 67"/>
                <a:gd name="T18" fmla="*/ 2 w 293"/>
                <a:gd name="T19" fmla="*/ 2 h 67"/>
                <a:gd name="T20" fmla="*/ 0 w 293"/>
                <a:gd name="T21" fmla="*/ 0 h 67"/>
                <a:gd name="T22" fmla="*/ 0 w 293"/>
                <a:gd name="T23" fmla="*/ 2 h 67"/>
                <a:gd name="T24" fmla="*/ 0 w 293"/>
                <a:gd name="T25" fmla="*/ 12 h 67"/>
                <a:gd name="T26" fmla="*/ 0 w 293"/>
                <a:gd name="T27" fmla="*/ 38 h 67"/>
                <a:gd name="T28" fmla="*/ 4 w 293"/>
                <a:gd name="T29" fmla="*/ 44 h 67"/>
                <a:gd name="T30" fmla="*/ 43 w 293"/>
                <a:gd name="T31" fmla="*/ 61 h 67"/>
                <a:gd name="T32" fmla="*/ 98 w 293"/>
                <a:gd name="T33" fmla="*/ 42 h 67"/>
                <a:gd name="T34" fmla="*/ 147 w 293"/>
                <a:gd name="T35" fmla="*/ 62 h 67"/>
                <a:gd name="T36" fmla="*/ 195 w 293"/>
                <a:gd name="T37" fmla="*/ 42 h 67"/>
                <a:gd name="T38" fmla="*/ 196 w 293"/>
                <a:gd name="T39" fmla="*/ 43 h 67"/>
                <a:gd name="T40" fmla="*/ 199 w 293"/>
                <a:gd name="T41" fmla="*/ 46 h 67"/>
                <a:gd name="T42" fmla="*/ 286 w 293"/>
                <a:gd name="T43" fmla="*/ 47 h 67"/>
                <a:gd name="T44" fmla="*/ 287 w 293"/>
                <a:gd name="T45" fmla="*/ 46 h 67"/>
                <a:gd name="T46" fmla="*/ 292 w 293"/>
                <a:gd name="T47" fmla="*/ 40 h 67"/>
                <a:gd name="T48" fmla="*/ 293 w 293"/>
                <a:gd name="T49" fmla="*/ 12 h 67"/>
                <a:gd name="T50" fmla="*/ 293 w 293"/>
                <a:gd name="T51" fmla="*/ 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3" h="67">
                  <a:moveTo>
                    <a:pt x="293" y="2"/>
                  </a:moveTo>
                  <a:cubicBezTo>
                    <a:pt x="293" y="0"/>
                    <a:pt x="293" y="0"/>
                    <a:pt x="293" y="0"/>
                  </a:cubicBezTo>
                  <a:cubicBezTo>
                    <a:pt x="291" y="1"/>
                    <a:pt x="291" y="1"/>
                    <a:pt x="291" y="1"/>
                  </a:cubicBezTo>
                  <a:cubicBezTo>
                    <a:pt x="262" y="27"/>
                    <a:pt x="224" y="27"/>
                    <a:pt x="196" y="1"/>
                  </a:cubicBezTo>
                  <a:cubicBezTo>
                    <a:pt x="195" y="1"/>
                    <a:pt x="195" y="1"/>
                    <a:pt x="195" y="1"/>
                  </a:cubicBezTo>
                  <a:cubicBezTo>
                    <a:pt x="194" y="1"/>
                    <a:pt x="194" y="1"/>
                    <a:pt x="194" y="1"/>
                  </a:cubicBezTo>
                  <a:cubicBezTo>
                    <a:pt x="166" y="27"/>
                    <a:pt x="127" y="27"/>
                    <a:pt x="99" y="1"/>
                  </a:cubicBezTo>
                  <a:cubicBezTo>
                    <a:pt x="98" y="1"/>
                    <a:pt x="98" y="1"/>
                    <a:pt x="98" y="1"/>
                  </a:cubicBezTo>
                  <a:cubicBezTo>
                    <a:pt x="98" y="1"/>
                    <a:pt x="98" y="1"/>
                    <a:pt x="98" y="1"/>
                  </a:cubicBezTo>
                  <a:cubicBezTo>
                    <a:pt x="65" y="27"/>
                    <a:pt x="34" y="27"/>
                    <a:pt x="2" y="2"/>
                  </a:cubicBezTo>
                  <a:cubicBezTo>
                    <a:pt x="0" y="0"/>
                    <a:pt x="0" y="0"/>
                    <a:pt x="0" y="0"/>
                  </a:cubicBezTo>
                  <a:cubicBezTo>
                    <a:pt x="0" y="2"/>
                    <a:pt x="0" y="2"/>
                    <a:pt x="0" y="2"/>
                  </a:cubicBezTo>
                  <a:cubicBezTo>
                    <a:pt x="0" y="6"/>
                    <a:pt x="0" y="9"/>
                    <a:pt x="0" y="12"/>
                  </a:cubicBezTo>
                  <a:cubicBezTo>
                    <a:pt x="0" y="21"/>
                    <a:pt x="0" y="29"/>
                    <a:pt x="0" y="38"/>
                  </a:cubicBezTo>
                  <a:cubicBezTo>
                    <a:pt x="0" y="40"/>
                    <a:pt x="2" y="43"/>
                    <a:pt x="4" y="44"/>
                  </a:cubicBezTo>
                  <a:cubicBezTo>
                    <a:pt x="15" y="54"/>
                    <a:pt x="28" y="60"/>
                    <a:pt x="43" y="61"/>
                  </a:cubicBezTo>
                  <a:cubicBezTo>
                    <a:pt x="64" y="63"/>
                    <a:pt x="82" y="57"/>
                    <a:pt x="98" y="42"/>
                  </a:cubicBezTo>
                  <a:cubicBezTo>
                    <a:pt x="114" y="55"/>
                    <a:pt x="130" y="62"/>
                    <a:pt x="147" y="62"/>
                  </a:cubicBezTo>
                  <a:cubicBezTo>
                    <a:pt x="163" y="62"/>
                    <a:pt x="179" y="55"/>
                    <a:pt x="195" y="42"/>
                  </a:cubicBezTo>
                  <a:cubicBezTo>
                    <a:pt x="196" y="43"/>
                    <a:pt x="196" y="43"/>
                    <a:pt x="196" y="43"/>
                  </a:cubicBezTo>
                  <a:cubicBezTo>
                    <a:pt x="197" y="44"/>
                    <a:pt x="198" y="45"/>
                    <a:pt x="199" y="46"/>
                  </a:cubicBezTo>
                  <a:cubicBezTo>
                    <a:pt x="224" y="66"/>
                    <a:pt x="260" y="67"/>
                    <a:pt x="286" y="47"/>
                  </a:cubicBezTo>
                  <a:cubicBezTo>
                    <a:pt x="287" y="46"/>
                    <a:pt x="287" y="46"/>
                    <a:pt x="287" y="46"/>
                  </a:cubicBezTo>
                  <a:cubicBezTo>
                    <a:pt x="289" y="45"/>
                    <a:pt x="292" y="42"/>
                    <a:pt x="292" y="40"/>
                  </a:cubicBezTo>
                  <a:cubicBezTo>
                    <a:pt x="293" y="31"/>
                    <a:pt x="293" y="22"/>
                    <a:pt x="293" y="12"/>
                  </a:cubicBezTo>
                  <a:cubicBezTo>
                    <a:pt x="293" y="9"/>
                    <a:pt x="293" y="6"/>
                    <a:pt x="293" y="2"/>
                  </a:cubicBezTo>
                  <a:close/>
                </a:path>
              </a:pathLst>
            </a:custGeom>
            <a:solidFill>
              <a:srgbClr val="32BE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grpSp>
    </p:spTree>
    <p:extLst>
      <p:ext uri="{BB962C8B-B14F-4D97-AF65-F5344CB8AC3E}">
        <p14:creationId xmlns:p14="http://schemas.microsoft.com/office/powerpoint/2010/main" val="3009339043"/>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tsikko ja sisältö" preserve="1" userDrawn="1">
  <p:cSld name="title_and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90F35-741A-43CB-9821-D77E860D2453}"/>
              </a:ext>
            </a:extLst>
          </p:cNvPr>
          <p:cNvSpPr>
            <a:spLocks noGrp="1"/>
          </p:cNvSpPr>
          <p:nvPr>
            <p:ph type="title" hasCustomPrompt="1"/>
          </p:nvPr>
        </p:nvSpPr>
        <p:spPr/>
        <p:txBody>
          <a:bodyPr/>
          <a:lstStyle>
            <a:lvl1pPr>
              <a:defRPr/>
            </a:lvl1pPr>
          </a:lstStyle>
          <a:p>
            <a:r>
              <a:rPr lang="fi-FI" noProof="0"/>
              <a:t>Dian otsikko</a:t>
            </a:r>
          </a:p>
        </p:txBody>
      </p:sp>
      <p:sp>
        <p:nvSpPr>
          <p:cNvPr id="4" name="Sisällön paikkamerkki 3"/>
          <p:cNvSpPr>
            <a:spLocks noGrp="1"/>
          </p:cNvSpPr>
          <p:nvPr>
            <p:ph sz="quarter" idx="10"/>
          </p:nvPr>
        </p:nvSpPr>
        <p:spPr>
          <a:xfrm>
            <a:off x="615600" y="1731600"/>
            <a:ext cx="10962000" cy="43560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9" name="Dian numeron paikkamerkki 8"/>
          <p:cNvSpPr>
            <a:spLocks noGrp="1"/>
          </p:cNvSpPr>
          <p:nvPr>
            <p:ph type="sldNum" sz="quarter" idx="12"/>
          </p:nvPr>
        </p:nvSpPr>
        <p:spPr/>
        <p:txBody>
          <a:bodyPr/>
          <a:lstStyle/>
          <a:p>
            <a:fld id="{C16B9C06-57B6-4FA7-ABB8-42C00465D075}" type="slidenum">
              <a:rPr lang="fi-FI" smtClean="0"/>
              <a:pPr/>
              <a:t>‹#›</a:t>
            </a:fld>
            <a:endParaRPr lang="fi-FI"/>
          </a:p>
        </p:txBody>
      </p:sp>
      <p:sp>
        <p:nvSpPr>
          <p:cNvPr id="5" name="Päivämäärän paikkamerkki 4"/>
          <p:cNvSpPr>
            <a:spLocks noGrp="1"/>
          </p:cNvSpPr>
          <p:nvPr>
            <p:ph type="dt" sz="half" idx="11"/>
          </p:nvPr>
        </p:nvSpPr>
        <p:spPr/>
        <p:txBody>
          <a:bodyPr/>
          <a:lstStyle/>
          <a:p>
            <a:r>
              <a:rPr lang="fi-FI"/>
              <a:t>17.6.2022</a:t>
            </a:r>
          </a:p>
        </p:txBody>
      </p:sp>
    </p:spTree>
    <p:extLst>
      <p:ext uri="{BB962C8B-B14F-4D97-AF65-F5344CB8AC3E}">
        <p14:creationId xmlns:p14="http://schemas.microsoft.com/office/powerpoint/2010/main" val="2165699969"/>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_and_picture_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966EC-8A7A-47C7-86E5-03CE63C58371}"/>
              </a:ext>
            </a:extLst>
          </p:cNvPr>
          <p:cNvSpPr>
            <a:spLocks noGrp="1"/>
          </p:cNvSpPr>
          <p:nvPr>
            <p:ph type="title" hasCustomPrompt="1"/>
          </p:nvPr>
        </p:nvSpPr>
        <p:spPr>
          <a:xfrm>
            <a:off x="5295900" y="563880"/>
            <a:ext cx="6278478" cy="959168"/>
          </a:xfrm>
        </p:spPr>
        <p:txBody>
          <a:bodyPr/>
          <a:lstStyle>
            <a:lvl1pPr>
              <a:defRPr/>
            </a:lvl1pPr>
          </a:lstStyle>
          <a:p>
            <a:r>
              <a:rPr lang="fi-FI" noProof="0"/>
              <a:t>Dian otsikko</a:t>
            </a:r>
          </a:p>
        </p:txBody>
      </p:sp>
      <p:sp>
        <p:nvSpPr>
          <p:cNvPr id="13" name="Picture Placeholder 12">
            <a:extLst>
              <a:ext uri="{FF2B5EF4-FFF2-40B4-BE49-F238E27FC236}">
                <a16:creationId xmlns:a16="http://schemas.microsoft.com/office/drawing/2014/main" id="{EEFAE6A6-8B77-43E6-B939-CCF5B20E162D}"/>
              </a:ext>
            </a:extLst>
          </p:cNvPr>
          <p:cNvSpPr>
            <a:spLocks noGrp="1"/>
          </p:cNvSpPr>
          <p:nvPr>
            <p:ph type="pic" sz="quarter" idx="15" hasCustomPrompt="1"/>
          </p:nvPr>
        </p:nvSpPr>
        <p:spPr>
          <a:xfrm>
            <a:off x="0" y="0"/>
            <a:ext cx="4792663" cy="6858000"/>
          </a:xfrm>
          <a:solidFill>
            <a:schemeClr val="bg1">
              <a:lumMod val="95000"/>
            </a:schemeClr>
          </a:solidFill>
        </p:spPr>
        <p:txBody>
          <a:bodyPr/>
          <a:lstStyle>
            <a:lvl1pPr marL="0" indent="0" algn="ctr">
              <a:buNone/>
              <a:defRPr/>
            </a:lvl1pPr>
          </a:lstStyle>
          <a:p>
            <a:r>
              <a:rPr lang="fi-FI"/>
              <a:t/>
            </a:r>
            <a:br>
              <a:rPr lang="fi-FI"/>
            </a:br>
            <a:r>
              <a:rPr lang="fi-FI"/>
              <a:t/>
            </a:r>
            <a:br>
              <a:rPr lang="fi-FI"/>
            </a:br>
            <a:r>
              <a:rPr lang="fi-FI"/>
              <a:t/>
            </a:r>
            <a:br>
              <a:rPr lang="fi-FI"/>
            </a:br>
            <a:r>
              <a:rPr lang="fi-FI"/>
              <a:t>Lisää kuva Kaarina-valintanauhan kuvagalleriasta</a:t>
            </a:r>
          </a:p>
        </p:txBody>
      </p:sp>
      <p:sp>
        <p:nvSpPr>
          <p:cNvPr id="4" name="Sisällön paikkamerkki 3"/>
          <p:cNvSpPr>
            <a:spLocks noGrp="1"/>
          </p:cNvSpPr>
          <p:nvPr>
            <p:ph sz="quarter" idx="16"/>
          </p:nvPr>
        </p:nvSpPr>
        <p:spPr>
          <a:xfrm>
            <a:off x="5295600" y="1746000"/>
            <a:ext cx="6278400" cy="4370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Päivämäärän paikkamerkki 5"/>
          <p:cNvSpPr>
            <a:spLocks noGrp="1"/>
          </p:cNvSpPr>
          <p:nvPr>
            <p:ph type="dt" sz="half" idx="17"/>
          </p:nvPr>
        </p:nvSpPr>
        <p:spPr/>
        <p:txBody>
          <a:bodyPr/>
          <a:lstStyle/>
          <a:p>
            <a:r>
              <a:rPr lang="fi-FI"/>
              <a:t>17.6.2022</a:t>
            </a:r>
          </a:p>
        </p:txBody>
      </p:sp>
    </p:spTree>
    <p:extLst>
      <p:ext uri="{BB962C8B-B14F-4D97-AF65-F5344CB8AC3E}">
        <p14:creationId xmlns:p14="http://schemas.microsoft.com/office/powerpoint/2010/main" val="2721751907"/>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_and_picture_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966EC-8A7A-47C7-86E5-03CE63C58371}"/>
              </a:ext>
            </a:extLst>
          </p:cNvPr>
          <p:cNvSpPr>
            <a:spLocks noGrp="1"/>
          </p:cNvSpPr>
          <p:nvPr>
            <p:ph type="title" hasCustomPrompt="1"/>
          </p:nvPr>
        </p:nvSpPr>
        <p:spPr>
          <a:xfrm>
            <a:off x="612000" y="563880"/>
            <a:ext cx="6278478" cy="959168"/>
          </a:xfrm>
        </p:spPr>
        <p:txBody>
          <a:bodyPr/>
          <a:lstStyle>
            <a:lvl1pPr>
              <a:defRPr/>
            </a:lvl1pPr>
          </a:lstStyle>
          <a:p>
            <a:r>
              <a:rPr lang="fi-FI" noProof="0"/>
              <a:t>Dian otsikko</a:t>
            </a:r>
          </a:p>
        </p:txBody>
      </p:sp>
      <p:sp>
        <p:nvSpPr>
          <p:cNvPr id="4" name="Sisällön paikkamerkki 3"/>
          <p:cNvSpPr>
            <a:spLocks noGrp="1"/>
          </p:cNvSpPr>
          <p:nvPr>
            <p:ph sz="quarter" idx="16"/>
          </p:nvPr>
        </p:nvSpPr>
        <p:spPr>
          <a:xfrm>
            <a:off x="612000" y="1731600"/>
            <a:ext cx="6278400" cy="4370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Dian numeron paikkamerkki 6"/>
          <p:cNvSpPr>
            <a:spLocks noGrp="1"/>
          </p:cNvSpPr>
          <p:nvPr>
            <p:ph type="sldNum" sz="quarter" idx="18"/>
          </p:nvPr>
        </p:nvSpPr>
        <p:spPr/>
        <p:txBody>
          <a:bodyPr/>
          <a:lstStyle/>
          <a:p>
            <a:fld id="{C16B9C06-57B6-4FA7-ABB8-42C00465D075}" type="slidenum">
              <a:rPr lang="fi-FI" smtClean="0"/>
              <a:pPr/>
              <a:t>‹#›</a:t>
            </a:fld>
            <a:endParaRPr lang="fi-FI"/>
          </a:p>
        </p:txBody>
      </p:sp>
      <p:sp>
        <p:nvSpPr>
          <p:cNvPr id="13" name="Picture Placeholder 12">
            <a:extLst>
              <a:ext uri="{FF2B5EF4-FFF2-40B4-BE49-F238E27FC236}">
                <a16:creationId xmlns:a16="http://schemas.microsoft.com/office/drawing/2014/main" id="{EEFAE6A6-8B77-43E6-B939-CCF5B20E162D}"/>
              </a:ext>
            </a:extLst>
          </p:cNvPr>
          <p:cNvSpPr>
            <a:spLocks noGrp="1"/>
          </p:cNvSpPr>
          <p:nvPr>
            <p:ph type="pic" sz="quarter" idx="15" hasCustomPrompt="1"/>
          </p:nvPr>
        </p:nvSpPr>
        <p:spPr>
          <a:xfrm>
            <a:off x="7399337" y="0"/>
            <a:ext cx="4792663" cy="6858000"/>
          </a:xfrm>
          <a:solidFill>
            <a:schemeClr val="bg1">
              <a:lumMod val="95000"/>
            </a:schemeClr>
          </a:solidFill>
        </p:spPr>
        <p:txBody>
          <a:bodyPr/>
          <a:lstStyle>
            <a:lvl1pPr marL="0" indent="0" algn="ctr">
              <a:buNone/>
              <a:defRPr baseline="0"/>
            </a:lvl1pPr>
          </a:lstStyle>
          <a:p>
            <a:r>
              <a:rPr lang="fi-FI"/>
              <a:t/>
            </a:r>
            <a:br>
              <a:rPr lang="fi-FI"/>
            </a:br>
            <a:r>
              <a:rPr lang="fi-FI"/>
              <a:t/>
            </a:r>
            <a:br>
              <a:rPr lang="fi-FI"/>
            </a:br>
            <a:r>
              <a:rPr lang="fi-FI"/>
              <a:t/>
            </a:r>
            <a:br>
              <a:rPr lang="fi-FI"/>
            </a:br>
            <a:r>
              <a:rPr lang="fi-FI"/>
              <a:t>Lisää kuva Kaarina-valintanauhan kuvagalleriasta</a:t>
            </a:r>
          </a:p>
        </p:txBody>
      </p:sp>
    </p:spTree>
    <p:extLst>
      <p:ext uri="{BB962C8B-B14F-4D97-AF65-F5344CB8AC3E}">
        <p14:creationId xmlns:p14="http://schemas.microsoft.com/office/powerpoint/2010/main" val="539236781"/>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_and_content_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966EC-8A7A-47C7-86E5-03CE63C58371}"/>
              </a:ext>
            </a:extLst>
          </p:cNvPr>
          <p:cNvSpPr>
            <a:spLocks noGrp="1"/>
          </p:cNvSpPr>
          <p:nvPr>
            <p:ph type="title" hasCustomPrompt="1"/>
          </p:nvPr>
        </p:nvSpPr>
        <p:spPr>
          <a:xfrm>
            <a:off x="5295900" y="563880"/>
            <a:ext cx="6278478" cy="959168"/>
          </a:xfrm>
        </p:spPr>
        <p:txBody>
          <a:bodyPr/>
          <a:lstStyle>
            <a:lvl1pPr>
              <a:defRPr/>
            </a:lvl1pPr>
          </a:lstStyle>
          <a:p>
            <a:r>
              <a:rPr lang="fi-FI" noProof="0"/>
              <a:t>Dian otsikko</a:t>
            </a:r>
          </a:p>
        </p:txBody>
      </p:sp>
      <p:sp>
        <p:nvSpPr>
          <p:cNvPr id="11" name="Content Placeholder 10">
            <a:extLst>
              <a:ext uri="{FF2B5EF4-FFF2-40B4-BE49-F238E27FC236}">
                <a16:creationId xmlns:a16="http://schemas.microsoft.com/office/drawing/2014/main" id="{96A93DCA-255F-43D1-8A78-7C64D12E2158}"/>
              </a:ext>
            </a:extLst>
          </p:cNvPr>
          <p:cNvSpPr>
            <a:spLocks noGrp="1"/>
          </p:cNvSpPr>
          <p:nvPr>
            <p:ph sz="quarter" idx="14"/>
          </p:nvPr>
        </p:nvSpPr>
        <p:spPr>
          <a:xfrm>
            <a:off x="274320" y="243840"/>
            <a:ext cx="4518343" cy="6370320"/>
          </a:xfrm>
        </p:spPr>
        <p:txBody>
          <a:bodyPr anchor="t"/>
          <a:lstStyle>
            <a:lvl1pPr marL="0" indent="0" algn="ctr">
              <a:buNone/>
              <a:defRPr/>
            </a:lvl1pPr>
          </a:lstStyle>
          <a:p>
            <a:pPr lvl="0"/>
            <a:r>
              <a:rPr lang="fi-FI" noProof="0"/>
              <a:t>Muokkaa tekstin perustyylejä</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4" name="Sisällön paikkamerkki 3"/>
          <p:cNvSpPr>
            <a:spLocks noGrp="1"/>
          </p:cNvSpPr>
          <p:nvPr>
            <p:ph sz="quarter" idx="15"/>
          </p:nvPr>
        </p:nvSpPr>
        <p:spPr>
          <a:xfrm>
            <a:off x="5295600" y="1731600"/>
            <a:ext cx="6278400" cy="4370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6"/>
          </p:nvPr>
        </p:nvSpPr>
        <p:spPr/>
        <p:txBody>
          <a:bodyPr/>
          <a:lstStyle/>
          <a:p>
            <a:r>
              <a:rPr lang="fi-FI"/>
              <a:t>17.6.2022</a:t>
            </a:r>
          </a:p>
        </p:txBody>
      </p:sp>
    </p:spTree>
    <p:extLst>
      <p:ext uri="{BB962C8B-B14F-4D97-AF65-F5344CB8AC3E}">
        <p14:creationId xmlns:p14="http://schemas.microsoft.com/office/powerpoint/2010/main" val="3100491042"/>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_and_content_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966EC-8A7A-47C7-86E5-03CE63C58371}"/>
              </a:ext>
            </a:extLst>
          </p:cNvPr>
          <p:cNvSpPr>
            <a:spLocks noGrp="1"/>
          </p:cNvSpPr>
          <p:nvPr>
            <p:ph type="title" hasCustomPrompt="1"/>
          </p:nvPr>
        </p:nvSpPr>
        <p:spPr>
          <a:xfrm>
            <a:off x="613611" y="563880"/>
            <a:ext cx="6278478" cy="959168"/>
          </a:xfrm>
        </p:spPr>
        <p:txBody>
          <a:bodyPr/>
          <a:lstStyle>
            <a:lvl1pPr>
              <a:defRPr/>
            </a:lvl1pPr>
          </a:lstStyle>
          <a:p>
            <a:r>
              <a:rPr lang="fi-FI" noProof="0"/>
              <a:t>Dian otsikko</a:t>
            </a:r>
          </a:p>
        </p:txBody>
      </p:sp>
      <p:sp>
        <p:nvSpPr>
          <p:cNvPr id="4" name="Sisällön paikkamerkki 3"/>
          <p:cNvSpPr>
            <a:spLocks noGrp="1"/>
          </p:cNvSpPr>
          <p:nvPr>
            <p:ph sz="quarter" idx="15"/>
          </p:nvPr>
        </p:nvSpPr>
        <p:spPr>
          <a:xfrm>
            <a:off x="612000" y="1731600"/>
            <a:ext cx="6278400" cy="4370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11" name="Content Placeholder 10">
            <a:extLst>
              <a:ext uri="{FF2B5EF4-FFF2-40B4-BE49-F238E27FC236}">
                <a16:creationId xmlns:a16="http://schemas.microsoft.com/office/drawing/2014/main" id="{96A93DCA-255F-43D1-8A78-7C64D12E2158}"/>
              </a:ext>
            </a:extLst>
          </p:cNvPr>
          <p:cNvSpPr>
            <a:spLocks noGrp="1"/>
          </p:cNvSpPr>
          <p:nvPr>
            <p:ph sz="quarter" idx="14"/>
          </p:nvPr>
        </p:nvSpPr>
        <p:spPr>
          <a:xfrm>
            <a:off x="7401600" y="243840"/>
            <a:ext cx="4518343" cy="5753100"/>
          </a:xfrm>
        </p:spPr>
        <p:txBody>
          <a:bodyPr anchor="t"/>
          <a:lstStyle>
            <a:lvl1pPr marL="0" indent="0" algn="ctr">
              <a:buNone/>
              <a:defRPr/>
            </a:lvl1pPr>
          </a:lstStyle>
          <a:p>
            <a:pPr lvl="0"/>
            <a:r>
              <a:rPr lang="fi-FI" noProof="0"/>
              <a:t>Muokkaa tekstin perustyylejä</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8" name="Dian numeron paikkamerkki 7"/>
          <p:cNvSpPr>
            <a:spLocks noGrp="1"/>
          </p:cNvSpPr>
          <p:nvPr>
            <p:ph type="sldNum" sz="quarter" idx="17"/>
          </p:nvPr>
        </p:nvSpPr>
        <p:spPr/>
        <p:txBody>
          <a:bodyPr/>
          <a:lstStyle/>
          <a:p>
            <a:fld id="{C16B9C06-57B6-4FA7-ABB8-42C00465D075}" type="slidenum">
              <a:rPr lang="fi-FI" smtClean="0"/>
              <a:pPr/>
              <a:t>‹#›</a:t>
            </a:fld>
            <a:endParaRPr lang="fi-FI"/>
          </a:p>
        </p:txBody>
      </p:sp>
      <p:sp>
        <p:nvSpPr>
          <p:cNvPr id="5" name="Päivämäärän paikkamerkki 4"/>
          <p:cNvSpPr>
            <a:spLocks noGrp="1"/>
          </p:cNvSpPr>
          <p:nvPr>
            <p:ph type="dt" sz="half" idx="16"/>
          </p:nvPr>
        </p:nvSpPr>
        <p:spPr/>
        <p:txBody>
          <a:bodyPr/>
          <a:lstStyle/>
          <a:p>
            <a:r>
              <a:rPr lang="fi-FI"/>
              <a:t>17.6.2022</a:t>
            </a:r>
          </a:p>
        </p:txBody>
      </p:sp>
    </p:spTree>
    <p:extLst>
      <p:ext uri="{BB962C8B-B14F-4D97-AF65-F5344CB8AC3E}">
        <p14:creationId xmlns:p14="http://schemas.microsoft.com/office/powerpoint/2010/main" val="1950728362"/>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ain otsikko" type="titleOnly" preserve="1">
  <p:cSld name="title_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82364-E81A-4B7B-B5EF-53C2E3CE81AA}"/>
              </a:ext>
            </a:extLst>
          </p:cNvPr>
          <p:cNvSpPr>
            <a:spLocks noGrp="1"/>
          </p:cNvSpPr>
          <p:nvPr>
            <p:ph type="title" hasCustomPrompt="1"/>
          </p:nvPr>
        </p:nvSpPr>
        <p:spPr/>
        <p:txBody>
          <a:bodyPr/>
          <a:lstStyle>
            <a:lvl1pPr>
              <a:defRPr/>
            </a:lvl1pPr>
          </a:lstStyle>
          <a:p>
            <a:r>
              <a:rPr lang="fi-FI" noProof="0"/>
              <a:t>Dian</a:t>
            </a:r>
            <a:r>
              <a:rPr lang="en-US"/>
              <a:t> </a:t>
            </a:r>
            <a:r>
              <a:rPr lang="en-US" err="1"/>
              <a:t>otsikko</a:t>
            </a:r>
            <a:endParaRPr lang="fi-FI"/>
          </a:p>
        </p:txBody>
      </p:sp>
      <p:sp>
        <p:nvSpPr>
          <p:cNvPr id="5" name="Dian numeron paikkamerkki 4"/>
          <p:cNvSpPr>
            <a:spLocks noGrp="1"/>
          </p:cNvSpPr>
          <p:nvPr>
            <p:ph type="sldNum" sz="quarter" idx="11"/>
          </p:nvPr>
        </p:nvSpPr>
        <p:spPr/>
        <p:txBody>
          <a:bodyPr/>
          <a:lstStyle/>
          <a:p>
            <a:fld id="{C16B9C06-57B6-4FA7-ABB8-42C00465D075}" type="slidenum">
              <a:rPr lang="fi-FI" smtClean="0"/>
              <a:pPr/>
              <a:t>‹#›</a:t>
            </a:fld>
            <a:endParaRPr lang="fi-FI"/>
          </a:p>
        </p:txBody>
      </p:sp>
      <p:sp>
        <p:nvSpPr>
          <p:cNvPr id="3" name="Päivämäärän paikkamerkki 2"/>
          <p:cNvSpPr>
            <a:spLocks noGrp="1"/>
          </p:cNvSpPr>
          <p:nvPr>
            <p:ph type="dt" sz="half" idx="10"/>
          </p:nvPr>
        </p:nvSpPr>
        <p:spPr/>
        <p:txBody>
          <a:bodyPr/>
          <a:lstStyle/>
          <a:p>
            <a:r>
              <a:rPr lang="fi-FI"/>
              <a:t>17.6.2022</a:t>
            </a:r>
          </a:p>
        </p:txBody>
      </p:sp>
    </p:spTree>
    <p:extLst>
      <p:ext uri="{BB962C8B-B14F-4D97-AF65-F5344CB8AC3E}">
        <p14:creationId xmlns:p14="http://schemas.microsoft.com/office/powerpoint/2010/main" val="3007930120"/>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3" name="Dian numeron paikkamerkki 2"/>
          <p:cNvSpPr>
            <a:spLocks noGrp="1"/>
          </p:cNvSpPr>
          <p:nvPr>
            <p:ph type="sldNum" sz="quarter" idx="11"/>
          </p:nvPr>
        </p:nvSpPr>
        <p:spPr/>
        <p:txBody>
          <a:bodyPr/>
          <a:lstStyle/>
          <a:p>
            <a:fld id="{C16B9C06-57B6-4FA7-ABB8-42C00465D075}" type="slidenum">
              <a:rPr lang="fi-FI" smtClean="0"/>
              <a:pPr/>
              <a:t>‹#›</a:t>
            </a:fld>
            <a:endParaRPr lang="fi-FI"/>
          </a:p>
        </p:txBody>
      </p:sp>
      <p:sp>
        <p:nvSpPr>
          <p:cNvPr id="2" name="Päivämäärän paikkamerkki 1"/>
          <p:cNvSpPr>
            <a:spLocks noGrp="1"/>
          </p:cNvSpPr>
          <p:nvPr>
            <p:ph type="dt" sz="half" idx="10"/>
          </p:nvPr>
        </p:nvSpPr>
        <p:spPr/>
        <p:txBody>
          <a:bodyPr/>
          <a:lstStyle/>
          <a:p>
            <a:r>
              <a:rPr lang="fi-FI"/>
              <a:t>17.6.2022</a:t>
            </a:r>
          </a:p>
        </p:txBody>
      </p:sp>
    </p:spTree>
    <p:extLst>
      <p:ext uri="{BB962C8B-B14F-4D97-AF65-F5344CB8AC3E}">
        <p14:creationId xmlns:p14="http://schemas.microsoft.com/office/powerpoint/2010/main" val="2136599727"/>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slide_paraspaikk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D56F63F-6BDD-4044-8D54-D28B1F50F7BA}"/>
              </a:ext>
              <a:ext uri="{C183D7F6-B498-43B3-948B-1728B52AA6E4}">
                <adec:decorative xmlns="" xmlns:adec="http://schemas.microsoft.com/office/drawing/2017/decorative" val="1"/>
              </a:ext>
            </a:extLst>
          </p:cNvPr>
          <p:cNvSpPr/>
          <p:nvPr userDrawn="1"/>
        </p:nvSpPr>
        <p:spPr>
          <a:xfrm>
            <a:off x="0" y="0"/>
            <a:ext cx="12192000" cy="6858000"/>
          </a:xfrm>
          <a:prstGeom prst="rect">
            <a:avLst/>
          </a:prstGeom>
          <a:solidFill>
            <a:srgbClr val="0071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atin typeface="Arial" panose="020B0604020202020204" pitchFamily="34" charset="0"/>
            </a:endParaRPr>
          </a:p>
        </p:txBody>
      </p:sp>
      <p:sp>
        <p:nvSpPr>
          <p:cNvPr id="11" name="TextBox 10">
            <a:extLst>
              <a:ext uri="{FF2B5EF4-FFF2-40B4-BE49-F238E27FC236}">
                <a16:creationId xmlns:a16="http://schemas.microsoft.com/office/drawing/2014/main" id="{12575240-6E03-4060-A0F7-A1539B8637E2}"/>
              </a:ext>
            </a:extLst>
          </p:cNvPr>
          <p:cNvSpPr txBox="1"/>
          <p:nvPr userDrawn="1"/>
        </p:nvSpPr>
        <p:spPr>
          <a:xfrm>
            <a:off x="1095844" y="1127067"/>
            <a:ext cx="6694476" cy="4764381"/>
          </a:xfrm>
          <a:prstGeom prst="rect">
            <a:avLst/>
          </a:prstGeom>
          <a:noFill/>
        </p:spPr>
        <p:txBody>
          <a:bodyPr wrap="square" rtlCol="0">
            <a:spAutoFit/>
          </a:bodyPr>
          <a:lstStyle/>
          <a:p>
            <a:pPr>
              <a:lnSpc>
                <a:spcPct val="92000"/>
              </a:lnSpc>
            </a:pPr>
            <a:r>
              <a:rPr kumimoji="0" lang="fi-FI" sz="11000" b="1" i="0" u="none" strike="noStrike" kern="1200" cap="none" spc="100" normalizeH="0" baseline="0" noProof="0">
                <a:ln>
                  <a:noFill/>
                </a:ln>
                <a:solidFill>
                  <a:schemeClr val="bg1"/>
                </a:solidFill>
                <a:effectLst/>
                <a:uLnTx/>
                <a:uFillTx/>
                <a:latin typeface="Arial" panose="020B0604020202020204" pitchFamily="34" charset="0"/>
                <a:ea typeface="+mj-ea"/>
                <a:cs typeface="+mj-cs"/>
              </a:rPr>
              <a:t>Paras</a:t>
            </a:r>
            <a:br>
              <a:rPr kumimoji="0" lang="fi-FI" sz="11000" b="1" i="0" u="none" strike="noStrike" kern="1200" cap="none" spc="100" normalizeH="0" baseline="0" noProof="0">
                <a:ln>
                  <a:noFill/>
                </a:ln>
                <a:solidFill>
                  <a:schemeClr val="bg1"/>
                </a:solidFill>
                <a:effectLst/>
                <a:uLnTx/>
                <a:uFillTx/>
                <a:latin typeface="Arial" panose="020B0604020202020204" pitchFamily="34" charset="0"/>
                <a:ea typeface="+mj-ea"/>
                <a:cs typeface="+mj-cs"/>
              </a:rPr>
            </a:br>
            <a:r>
              <a:rPr kumimoji="0" lang="fi-FI" sz="11000" b="1" i="0" u="none" strike="noStrike" kern="1200" cap="none" spc="100" normalizeH="0" baseline="0" noProof="0">
                <a:ln>
                  <a:noFill/>
                </a:ln>
                <a:solidFill>
                  <a:schemeClr val="bg1"/>
                </a:solidFill>
                <a:effectLst/>
                <a:uLnTx/>
                <a:uFillTx/>
                <a:latin typeface="Arial" panose="020B0604020202020204" pitchFamily="34" charset="0"/>
                <a:ea typeface="+mj-ea"/>
                <a:cs typeface="+mj-cs"/>
              </a:rPr>
              <a:t>paikka</a:t>
            </a:r>
            <a:br>
              <a:rPr kumimoji="0" lang="fi-FI" sz="11000" b="1" i="0" u="none" strike="noStrike" kern="1200" cap="none" spc="100" normalizeH="0" baseline="0" noProof="0">
                <a:ln>
                  <a:noFill/>
                </a:ln>
                <a:solidFill>
                  <a:schemeClr val="bg1"/>
                </a:solidFill>
                <a:effectLst/>
                <a:uLnTx/>
                <a:uFillTx/>
                <a:latin typeface="Arial" panose="020B0604020202020204" pitchFamily="34" charset="0"/>
                <a:ea typeface="+mj-ea"/>
                <a:cs typeface="+mj-cs"/>
              </a:rPr>
            </a:br>
            <a:r>
              <a:rPr kumimoji="0" lang="fi-FI" sz="11000" b="1" i="0" u="none" strike="noStrike" kern="1200" cap="none" spc="100" normalizeH="0" baseline="0" noProof="0">
                <a:ln>
                  <a:noFill/>
                </a:ln>
                <a:solidFill>
                  <a:schemeClr val="bg1"/>
                </a:solidFill>
                <a:effectLst/>
                <a:uLnTx/>
                <a:uFillTx/>
                <a:latin typeface="Arial" panose="020B0604020202020204" pitchFamily="34" charset="0"/>
                <a:ea typeface="+mj-ea"/>
                <a:cs typeface="+mj-cs"/>
              </a:rPr>
              <a:t>asua.</a:t>
            </a:r>
            <a:endParaRPr lang="fi-FI" sz="11000" b="1" spc="100" baseline="0" noProof="0">
              <a:solidFill>
                <a:schemeClr val="bg1"/>
              </a:solidFill>
              <a:latin typeface="Arial" panose="020B0604020202020204" pitchFamily="34" charset="0"/>
            </a:endParaRPr>
          </a:p>
        </p:txBody>
      </p:sp>
      <p:grpSp>
        <p:nvGrpSpPr>
          <p:cNvPr id="6" name="Group 5">
            <a:extLst>
              <a:ext uri="{FF2B5EF4-FFF2-40B4-BE49-F238E27FC236}">
                <a16:creationId xmlns:a16="http://schemas.microsoft.com/office/drawing/2014/main" id="{086C284D-DB48-4100-989E-FB5F9D0FAC80}"/>
              </a:ext>
              <a:ext uri="{C183D7F6-B498-43B3-948B-1728B52AA6E4}">
                <adec:decorative xmlns="" xmlns:adec="http://schemas.microsoft.com/office/drawing/2017/decorative" val="1"/>
              </a:ext>
            </a:extLst>
          </p:cNvPr>
          <p:cNvGrpSpPr/>
          <p:nvPr userDrawn="1"/>
        </p:nvGrpSpPr>
        <p:grpSpPr>
          <a:xfrm>
            <a:off x="9383277" y="804937"/>
            <a:ext cx="2085617" cy="5643488"/>
            <a:chOff x="9383277" y="804937"/>
            <a:chExt cx="2085617" cy="5643488"/>
          </a:xfrm>
        </p:grpSpPr>
        <p:sp>
          <p:nvSpPr>
            <p:cNvPr id="8" name="Freeform 16">
              <a:extLst>
                <a:ext uri="{FF2B5EF4-FFF2-40B4-BE49-F238E27FC236}">
                  <a16:creationId xmlns:a16="http://schemas.microsoft.com/office/drawing/2014/main" id="{11D84C40-1617-42FB-A745-39DA6EF5EAA1}"/>
                </a:ext>
              </a:extLst>
            </p:cNvPr>
            <p:cNvSpPr>
              <a:spLocks noEditPoints="1"/>
            </p:cNvSpPr>
            <p:nvPr userDrawn="1"/>
          </p:nvSpPr>
          <p:spPr bwMode="auto">
            <a:xfrm>
              <a:off x="9383277" y="804937"/>
              <a:ext cx="2085617" cy="1110633"/>
            </a:xfrm>
            <a:custGeom>
              <a:avLst/>
              <a:gdLst>
                <a:gd name="T0" fmla="*/ 5 w 352"/>
                <a:gd name="T1" fmla="*/ 53 h 187"/>
                <a:gd name="T2" fmla="*/ 51 w 352"/>
                <a:gd name="T3" fmla="*/ 73 h 187"/>
                <a:gd name="T4" fmla="*/ 118 w 352"/>
                <a:gd name="T5" fmla="*/ 51 h 187"/>
                <a:gd name="T6" fmla="*/ 176 w 352"/>
                <a:gd name="T7" fmla="*/ 74 h 187"/>
                <a:gd name="T8" fmla="*/ 235 w 352"/>
                <a:gd name="T9" fmla="*/ 51 h 187"/>
                <a:gd name="T10" fmla="*/ 236 w 352"/>
                <a:gd name="T11" fmla="*/ 52 h 187"/>
                <a:gd name="T12" fmla="*/ 239 w 352"/>
                <a:gd name="T13" fmla="*/ 55 h 187"/>
                <a:gd name="T14" fmla="*/ 344 w 352"/>
                <a:gd name="T15" fmla="*/ 57 h 187"/>
                <a:gd name="T16" fmla="*/ 344 w 352"/>
                <a:gd name="T17" fmla="*/ 56 h 187"/>
                <a:gd name="T18" fmla="*/ 351 w 352"/>
                <a:gd name="T19" fmla="*/ 48 h 187"/>
                <a:gd name="T20" fmla="*/ 352 w 352"/>
                <a:gd name="T21" fmla="*/ 15 h 187"/>
                <a:gd name="T22" fmla="*/ 352 w 352"/>
                <a:gd name="T23" fmla="*/ 3 h 187"/>
                <a:gd name="T24" fmla="*/ 352 w 352"/>
                <a:gd name="T25" fmla="*/ 0 h 187"/>
                <a:gd name="T26" fmla="*/ 350 w 352"/>
                <a:gd name="T27" fmla="*/ 2 h 187"/>
                <a:gd name="T28" fmla="*/ 235 w 352"/>
                <a:gd name="T29" fmla="*/ 2 h 187"/>
                <a:gd name="T30" fmla="*/ 234 w 352"/>
                <a:gd name="T31" fmla="*/ 1 h 187"/>
                <a:gd name="T32" fmla="*/ 234 w 352"/>
                <a:gd name="T33" fmla="*/ 2 h 187"/>
                <a:gd name="T34" fmla="*/ 119 w 352"/>
                <a:gd name="T35" fmla="*/ 2 h 187"/>
                <a:gd name="T36" fmla="*/ 118 w 352"/>
                <a:gd name="T37" fmla="*/ 1 h 187"/>
                <a:gd name="T38" fmla="*/ 117 w 352"/>
                <a:gd name="T39" fmla="*/ 2 h 187"/>
                <a:gd name="T40" fmla="*/ 2 w 352"/>
                <a:gd name="T41" fmla="*/ 2 h 187"/>
                <a:gd name="T42" fmla="*/ 0 w 352"/>
                <a:gd name="T43" fmla="*/ 0 h 187"/>
                <a:gd name="T44" fmla="*/ 0 w 352"/>
                <a:gd name="T45" fmla="*/ 3 h 187"/>
                <a:gd name="T46" fmla="*/ 0 w 352"/>
                <a:gd name="T47" fmla="*/ 14 h 187"/>
                <a:gd name="T48" fmla="*/ 1 w 352"/>
                <a:gd name="T49" fmla="*/ 46 h 187"/>
                <a:gd name="T50" fmla="*/ 5 w 352"/>
                <a:gd name="T51" fmla="*/ 53 h 187"/>
                <a:gd name="T52" fmla="*/ 352 w 352"/>
                <a:gd name="T53" fmla="*/ 110 h 187"/>
                <a:gd name="T54" fmla="*/ 352 w 352"/>
                <a:gd name="T55" fmla="*/ 107 h 187"/>
                <a:gd name="T56" fmla="*/ 350 w 352"/>
                <a:gd name="T57" fmla="*/ 109 h 187"/>
                <a:gd name="T58" fmla="*/ 235 w 352"/>
                <a:gd name="T59" fmla="*/ 109 h 187"/>
                <a:gd name="T60" fmla="*/ 234 w 352"/>
                <a:gd name="T61" fmla="*/ 108 h 187"/>
                <a:gd name="T62" fmla="*/ 234 w 352"/>
                <a:gd name="T63" fmla="*/ 109 h 187"/>
                <a:gd name="T64" fmla="*/ 119 w 352"/>
                <a:gd name="T65" fmla="*/ 109 h 187"/>
                <a:gd name="T66" fmla="*/ 118 w 352"/>
                <a:gd name="T67" fmla="*/ 108 h 187"/>
                <a:gd name="T68" fmla="*/ 117 w 352"/>
                <a:gd name="T69" fmla="*/ 109 h 187"/>
                <a:gd name="T70" fmla="*/ 2 w 352"/>
                <a:gd name="T71" fmla="*/ 109 h 187"/>
                <a:gd name="T72" fmla="*/ 0 w 352"/>
                <a:gd name="T73" fmla="*/ 107 h 187"/>
                <a:gd name="T74" fmla="*/ 0 w 352"/>
                <a:gd name="T75" fmla="*/ 110 h 187"/>
                <a:gd name="T76" fmla="*/ 0 w 352"/>
                <a:gd name="T77" fmla="*/ 121 h 187"/>
                <a:gd name="T78" fmla="*/ 1 w 352"/>
                <a:gd name="T79" fmla="*/ 153 h 187"/>
                <a:gd name="T80" fmla="*/ 5 w 352"/>
                <a:gd name="T81" fmla="*/ 160 h 187"/>
                <a:gd name="T82" fmla="*/ 51 w 352"/>
                <a:gd name="T83" fmla="*/ 180 h 187"/>
                <a:gd name="T84" fmla="*/ 118 w 352"/>
                <a:gd name="T85" fmla="*/ 158 h 187"/>
                <a:gd name="T86" fmla="*/ 176 w 352"/>
                <a:gd name="T87" fmla="*/ 181 h 187"/>
                <a:gd name="T88" fmla="*/ 235 w 352"/>
                <a:gd name="T89" fmla="*/ 158 h 187"/>
                <a:gd name="T90" fmla="*/ 236 w 352"/>
                <a:gd name="T91" fmla="*/ 159 h 187"/>
                <a:gd name="T92" fmla="*/ 239 w 352"/>
                <a:gd name="T93" fmla="*/ 162 h 187"/>
                <a:gd name="T94" fmla="*/ 344 w 352"/>
                <a:gd name="T95" fmla="*/ 164 h 187"/>
                <a:gd name="T96" fmla="*/ 344 w 352"/>
                <a:gd name="T97" fmla="*/ 163 h 187"/>
                <a:gd name="T98" fmla="*/ 351 w 352"/>
                <a:gd name="T99" fmla="*/ 154 h 187"/>
                <a:gd name="T100" fmla="*/ 352 w 352"/>
                <a:gd name="T101" fmla="*/ 122 h 187"/>
                <a:gd name="T102" fmla="*/ 352 w 352"/>
                <a:gd name="T103" fmla="*/ 11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2" h="187">
                  <a:moveTo>
                    <a:pt x="5" y="53"/>
                  </a:moveTo>
                  <a:cubicBezTo>
                    <a:pt x="18" y="65"/>
                    <a:pt x="34" y="72"/>
                    <a:pt x="51" y="73"/>
                  </a:cubicBezTo>
                  <a:cubicBezTo>
                    <a:pt x="77" y="76"/>
                    <a:pt x="99" y="68"/>
                    <a:pt x="118" y="51"/>
                  </a:cubicBezTo>
                  <a:cubicBezTo>
                    <a:pt x="137" y="66"/>
                    <a:pt x="157" y="74"/>
                    <a:pt x="176" y="74"/>
                  </a:cubicBezTo>
                  <a:cubicBezTo>
                    <a:pt x="196" y="74"/>
                    <a:pt x="215" y="66"/>
                    <a:pt x="235" y="51"/>
                  </a:cubicBezTo>
                  <a:cubicBezTo>
                    <a:pt x="235" y="51"/>
                    <a:pt x="236" y="52"/>
                    <a:pt x="236" y="52"/>
                  </a:cubicBezTo>
                  <a:cubicBezTo>
                    <a:pt x="237" y="53"/>
                    <a:pt x="238" y="54"/>
                    <a:pt x="239" y="55"/>
                  </a:cubicBezTo>
                  <a:cubicBezTo>
                    <a:pt x="270" y="80"/>
                    <a:pt x="313" y="80"/>
                    <a:pt x="344" y="57"/>
                  </a:cubicBezTo>
                  <a:cubicBezTo>
                    <a:pt x="344" y="56"/>
                    <a:pt x="344" y="56"/>
                    <a:pt x="344" y="56"/>
                  </a:cubicBezTo>
                  <a:cubicBezTo>
                    <a:pt x="348" y="54"/>
                    <a:pt x="351" y="51"/>
                    <a:pt x="351" y="48"/>
                  </a:cubicBezTo>
                  <a:cubicBezTo>
                    <a:pt x="352" y="37"/>
                    <a:pt x="352" y="26"/>
                    <a:pt x="352" y="15"/>
                  </a:cubicBezTo>
                  <a:cubicBezTo>
                    <a:pt x="352" y="11"/>
                    <a:pt x="352" y="7"/>
                    <a:pt x="352" y="3"/>
                  </a:cubicBezTo>
                  <a:cubicBezTo>
                    <a:pt x="352" y="0"/>
                    <a:pt x="352" y="0"/>
                    <a:pt x="352" y="0"/>
                  </a:cubicBezTo>
                  <a:cubicBezTo>
                    <a:pt x="350" y="2"/>
                    <a:pt x="350" y="2"/>
                    <a:pt x="350" y="2"/>
                  </a:cubicBezTo>
                  <a:cubicBezTo>
                    <a:pt x="315" y="32"/>
                    <a:pt x="269" y="32"/>
                    <a:pt x="235" y="2"/>
                  </a:cubicBezTo>
                  <a:cubicBezTo>
                    <a:pt x="234" y="1"/>
                    <a:pt x="234" y="1"/>
                    <a:pt x="234" y="1"/>
                  </a:cubicBezTo>
                  <a:cubicBezTo>
                    <a:pt x="234" y="2"/>
                    <a:pt x="234" y="2"/>
                    <a:pt x="234" y="2"/>
                  </a:cubicBezTo>
                  <a:cubicBezTo>
                    <a:pt x="199" y="32"/>
                    <a:pt x="153" y="32"/>
                    <a:pt x="119" y="2"/>
                  </a:cubicBezTo>
                  <a:cubicBezTo>
                    <a:pt x="118" y="1"/>
                    <a:pt x="118" y="1"/>
                    <a:pt x="118" y="1"/>
                  </a:cubicBezTo>
                  <a:cubicBezTo>
                    <a:pt x="117" y="2"/>
                    <a:pt x="117" y="2"/>
                    <a:pt x="117" y="2"/>
                  </a:cubicBezTo>
                  <a:cubicBezTo>
                    <a:pt x="79" y="33"/>
                    <a:pt x="41" y="33"/>
                    <a:pt x="2" y="2"/>
                  </a:cubicBezTo>
                  <a:cubicBezTo>
                    <a:pt x="0" y="0"/>
                    <a:pt x="0" y="0"/>
                    <a:pt x="0" y="0"/>
                  </a:cubicBezTo>
                  <a:cubicBezTo>
                    <a:pt x="0" y="3"/>
                    <a:pt x="0" y="3"/>
                    <a:pt x="0" y="3"/>
                  </a:cubicBezTo>
                  <a:cubicBezTo>
                    <a:pt x="0" y="7"/>
                    <a:pt x="0" y="10"/>
                    <a:pt x="0" y="14"/>
                  </a:cubicBezTo>
                  <a:cubicBezTo>
                    <a:pt x="0" y="25"/>
                    <a:pt x="0" y="35"/>
                    <a:pt x="1" y="46"/>
                  </a:cubicBezTo>
                  <a:cubicBezTo>
                    <a:pt x="1" y="48"/>
                    <a:pt x="3" y="51"/>
                    <a:pt x="5" y="53"/>
                  </a:cubicBezTo>
                  <a:close/>
                  <a:moveTo>
                    <a:pt x="352" y="110"/>
                  </a:moveTo>
                  <a:cubicBezTo>
                    <a:pt x="352" y="107"/>
                    <a:pt x="352" y="107"/>
                    <a:pt x="352" y="107"/>
                  </a:cubicBezTo>
                  <a:cubicBezTo>
                    <a:pt x="350" y="109"/>
                    <a:pt x="350" y="109"/>
                    <a:pt x="350" y="109"/>
                  </a:cubicBezTo>
                  <a:cubicBezTo>
                    <a:pt x="315" y="139"/>
                    <a:pt x="269" y="139"/>
                    <a:pt x="235" y="109"/>
                  </a:cubicBezTo>
                  <a:cubicBezTo>
                    <a:pt x="234" y="108"/>
                    <a:pt x="234" y="108"/>
                    <a:pt x="234" y="108"/>
                  </a:cubicBezTo>
                  <a:cubicBezTo>
                    <a:pt x="234" y="109"/>
                    <a:pt x="234" y="109"/>
                    <a:pt x="234" y="109"/>
                  </a:cubicBezTo>
                  <a:cubicBezTo>
                    <a:pt x="199" y="139"/>
                    <a:pt x="153" y="139"/>
                    <a:pt x="119" y="109"/>
                  </a:cubicBezTo>
                  <a:cubicBezTo>
                    <a:pt x="118" y="108"/>
                    <a:pt x="118" y="108"/>
                    <a:pt x="118" y="108"/>
                  </a:cubicBezTo>
                  <a:cubicBezTo>
                    <a:pt x="117" y="109"/>
                    <a:pt x="117" y="109"/>
                    <a:pt x="117" y="109"/>
                  </a:cubicBezTo>
                  <a:cubicBezTo>
                    <a:pt x="79" y="139"/>
                    <a:pt x="41" y="140"/>
                    <a:pt x="2" y="109"/>
                  </a:cubicBezTo>
                  <a:cubicBezTo>
                    <a:pt x="0" y="107"/>
                    <a:pt x="0" y="107"/>
                    <a:pt x="0" y="107"/>
                  </a:cubicBezTo>
                  <a:cubicBezTo>
                    <a:pt x="0" y="110"/>
                    <a:pt x="0" y="110"/>
                    <a:pt x="0" y="110"/>
                  </a:cubicBezTo>
                  <a:cubicBezTo>
                    <a:pt x="0" y="114"/>
                    <a:pt x="0" y="117"/>
                    <a:pt x="0" y="121"/>
                  </a:cubicBezTo>
                  <a:cubicBezTo>
                    <a:pt x="0" y="132"/>
                    <a:pt x="0" y="142"/>
                    <a:pt x="1" y="153"/>
                  </a:cubicBezTo>
                  <a:cubicBezTo>
                    <a:pt x="1" y="155"/>
                    <a:pt x="3" y="158"/>
                    <a:pt x="5" y="160"/>
                  </a:cubicBezTo>
                  <a:cubicBezTo>
                    <a:pt x="18" y="172"/>
                    <a:pt x="34" y="179"/>
                    <a:pt x="51" y="180"/>
                  </a:cubicBezTo>
                  <a:cubicBezTo>
                    <a:pt x="77" y="183"/>
                    <a:pt x="99" y="175"/>
                    <a:pt x="118" y="158"/>
                  </a:cubicBezTo>
                  <a:cubicBezTo>
                    <a:pt x="137" y="173"/>
                    <a:pt x="157" y="181"/>
                    <a:pt x="176" y="181"/>
                  </a:cubicBezTo>
                  <a:cubicBezTo>
                    <a:pt x="196" y="181"/>
                    <a:pt x="215" y="173"/>
                    <a:pt x="235" y="158"/>
                  </a:cubicBezTo>
                  <a:cubicBezTo>
                    <a:pt x="235" y="158"/>
                    <a:pt x="236" y="159"/>
                    <a:pt x="236" y="159"/>
                  </a:cubicBezTo>
                  <a:cubicBezTo>
                    <a:pt x="237" y="160"/>
                    <a:pt x="238" y="161"/>
                    <a:pt x="239" y="162"/>
                  </a:cubicBezTo>
                  <a:cubicBezTo>
                    <a:pt x="270" y="187"/>
                    <a:pt x="313" y="187"/>
                    <a:pt x="344" y="164"/>
                  </a:cubicBezTo>
                  <a:cubicBezTo>
                    <a:pt x="344" y="163"/>
                    <a:pt x="344" y="163"/>
                    <a:pt x="344" y="163"/>
                  </a:cubicBezTo>
                  <a:cubicBezTo>
                    <a:pt x="348" y="161"/>
                    <a:pt x="351" y="158"/>
                    <a:pt x="351" y="154"/>
                  </a:cubicBezTo>
                  <a:cubicBezTo>
                    <a:pt x="352" y="144"/>
                    <a:pt x="352" y="133"/>
                    <a:pt x="352" y="122"/>
                  </a:cubicBezTo>
                  <a:cubicBezTo>
                    <a:pt x="352" y="118"/>
                    <a:pt x="352" y="114"/>
                    <a:pt x="352" y="110"/>
                  </a:cubicBezTo>
                  <a:close/>
                </a:path>
              </a:pathLst>
            </a:custGeom>
            <a:solidFill>
              <a:srgbClr val="15BE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12" name="Freeform 15">
              <a:extLst>
                <a:ext uri="{FF2B5EF4-FFF2-40B4-BE49-F238E27FC236}">
                  <a16:creationId xmlns:a16="http://schemas.microsoft.com/office/drawing/2014/main" id="{ADA2E9B9-6E94-4690-B402-E3F509718218}"/>
                </a:ext>
              </a:extLst>
            </p:cNvPr>
            <p:cNvSpPr>
              <a:spLocks noEditPoints="1"/>
            </p:cNvSpPr>
            <p:nvPr userDrawn="1"/>
          </p:nvSpPr>
          <p:spPr bwMode="auto">
            <a:xfrm>
              <a:off x="9551781" y="6015483"/>
              <a:ext cx="1917113" cy="432942"/>
            </a:xfrm>
            <a:custGeom>
              <a:avLst/>
              <a:gdLst>
                <a:gd name="T0" fmla="*/ 127 w 969"/>
                <a:gd name="T1" fmla="*/ 2 h 219"/>
                <a:gd name="T2" fmla="*/ 35 w 969"/>
                <a:gd name="T3" fmla="*/ 2 h 219"/>
                <a:gd name="T4" fmla="*/ 0 w 969"/>
                <a:gd name="T5" fmla="*/ 213 h 219"/>
                <a:gd name="T6" fmla="*/ 35 w 969"/>
                <a:gd name="T7" fmla="*/ 114 h 219"/>
                <a:gd name="T8" fmla="*/ 182 w 969"/>
                <a:gd name="T9" fmla="*/ 213 h 219"/>
                <a:gd name="T10" fmla="*/ 167 w 969"/>
                <a:gd name="T11" fmla="*/ 2 h 219"/>
                <a:gd name="T12" fmla="*/ 183 w 969"/>
                <a:gd name="T13" fmla="*/ 100 h 219"/>
                <a:gd name="T14" fmla="*/ 185 w 969"/>
                <a:gd name="T15" fmla="*/ 104 h 219"/>
                <a:gd name="T16" fmla="*/ 196 w 969"/>
                <a:gd name="T17" fmla="*/ 107 h 219"/>
                <a:gd name="T18" fmla="*/ 241 w 969"/>
                <a:gd name="T19" fmla="*/ 80 h 219"/>
                <a:gd name="T20" fmla="*/ 276 w 969"/>
                <a:gd name="T21" fmla="*/ 118 h 219"/>
                <a:gd name="T22" fmla="*/ 174 w 969"/>
                <a:gd name="T23" fmla="*/ 170 h 219"/>
                <a:gd name="T24" fmla="*/ 276 w 969"/>
                <a:gd name="T25" fmla="*/ 201 h 219"/>
                <a:gd name="T26" fmla="*/ 309 w 969"/>
                <a:gd name="T27" fmla="*/ 213 h 219"/>
                <a:gd name="T28" fmla="*/ 297 w 969"/>
                <a:gd name="T29" fmla="*/ 73 h 219"/>
                <a:gd name="T30" fmla="*/ 276 w 969"/>
                <a:gd name="T31" fmla="*/ 179 h 219"/>
                <a:gd name="T32" fmla="*/ 210 w 969"/>
                <a:gd name="T33" fmla="*/ 168 h 219"/>
                <a:gd name="T34" fmla="*/ 276 w 969"/>
                <a:gd name="T35" fmla="*/ 141 h 219"/>
                <a:gd name="T36" fmla="*/ 587 w 969"/>
                <a:gd name="T37" fmla="*/ 59 h 219"/>
                <a:gd name="T38" fmla="*/ 534 w 969"/>
                <a:gd name="T39" fmla="*/ 73 h 219"/>
                <a:gd name="T40" fmla="*/ 500 w 969"/>
                <a:gd name="T41" fmla="*/ 59 h 219"/>
                <a:gd name="T42" fmla="*/ 534 w 969"/>
                <a:gd name="T43" fmla="*/ 213 h 219"/>
                <a:gd name="T44" fmla="*/ 563 w 969"/>
                <a:gd name="T45" fmla="*/ 84 h 219"/>
                <a:gd name="T46" fmla="*/ 589 w 969"/>
                <a:gd name="T47" fmla="*/ 91 h 219"/>
                <a:gd name="T48" fmla="*/ 589 w 969"/>
                <a:gd name="T49" fmla="*/ 60 h 219"/>
                <a:gd name="T50" fmla="*/ 606 w 969"/>
                <a:gd name="T51" fmla="*/ 213 h 219"/>
                <a:gd name="T52" fmla="*/ 641 w 969"/>
                <a:gd name="T53" fmla="*/ 59 h 219"/>
                <a:gd name="T54" fmla="*/ 606 w 969"/>
                <a:gd name="T55" fmla="*/ 213 h 219"/>
                <a:gd name="T56" fmla="*/ 604 w 969"/>
                <a:gd name="T57" fmla="*/ 19 h 219"/>
                <a:gd name="T58" fmla="*/ 643 w 969"/>
                <a:gd name="T59" fmla="*/ 19 h 219"/>
                <a:gd name="T60" fmla="*/ 795 w 969"/>
                <a:gd name="T61" fmla="*/ 64 h 219"/>
                <a:gd name="T62" fmla="*/ 709 w 969"/>
                <a:gd name="T63" fmla="*/ 74 h 219"/>
                <a:gd name="T64" fmla="*/ 676 w 969"/>
                <a:gd name="T65" fmla="*/ 59 h 219"/>
                <a:gd name="T66" fmla="*/ 709 w 969"/>
                <a:gd name="T67" fmla="*/ 213 h 219"/>
                <a:gd name="T68" fmla="*/ 747 w 969"/>
                <a:gd name="T69" fmla="*/ 79 h 219"/>
                <a:gd name="T70" fmla="*/ 776 w 969"/>
                <a:gd name="T71" fmla="*/ 126 h 219"/>
                <a:gd name="T72" fmla="*/ 810 w 969"/>
                <a:gd name="T73" fmla="*/ 213 h 219"/>
                <a:gd name="T74" fmla="*/ 796 w 969"/>
                <a:gd name="T75" fmla="*/ 65 h 219"/>
                <a:gd name="T76" fmla="*/ 957 w 969"/>
                <a:gd name="T77" fmla="*/ 73 h 219"/>
                <a:gd name="T78" fmla="*/ 843 w 969"/>
                <a:gd name="T79" fmla="*/ 100 h 219"/>
                <a:gd name="T80" fmla="*/ 845 w 969"/>
                <a:gd name="T81" fmla="*/ 104 h 219"/>
                <a:gd name="T82" fmla="*/ 855 w 969"/>
                <a:gd name="T83" fmla="*/ 107 h 219"/>
                <a:gd name="T84" fmla="*/ 901 w 969"/>
                <a:gd name="T85" fmla="*/ 80 h 219"/>
                <a:gd name="T86" fmla="*/ 936 w 969"/>
                <a:gd name="T87" fmla="*/ 118 h 219"/>
                <a:gd name="T88" fmla="*/ 834 w 969"/>
                <a:gd name="T89" fmla="*/ 170 h 219"/>
                <a:gd name="T90" fmla="*/ 936 w 969"/>
                <a:gd name="T91" fmla="*/ 202 h 219"/>
                <a:gd name="T92" fmla="*/ 969 w 969"/>
                <a:gd name="T93" fmla="*/ 213 h 219"/>
                <a:gd name="T94" fmla="*/ 957 w 969"/>
                <a:gd name="T95" fmla="*/ 73 h 219"/>
                <a:gd name="T96" fmla="*/ 900 w 969"/>
                <a:gd name="T97" fmla="*/ 195 h 219"/>
                <a:gd name="T98" fmla="*/ 908 w 969"/>
                <a:gd name="T99" fmla="*/ 138 h 219"/>
                <a:gd name="T100" fmla="*/ 936 w 969"/>
                <a:gd name="T101" fmla="*/ 179 h 219"/>
                <a:gd name="T102" fmla="*/ 340 w 969"/>
                <a:gd name="T103" fmla="*/ 100 h 219"/>
                <a:gd name="T104" fmla="*/ 342 w 969"/>
                <a:gd name="T105" fmla="*/ 104 h 219"/>
                <a:gd name="T106" fmla="*/ 353 w 969"/>
                <a:gd name="T107" fmla="*/ 107 h 219"/>
                <a:gd name="T108" fmla="*/ 398 w 969"/>
                <a:gd name="T109" fmla="*/ 80 h 219"/>
                <a:gd name="T110" fmla="*/ 433 w 969"/>
                <a:gd name="T111" fmla="*/ 118 h 219"/>
                <a:gd name="T112" fmla="*/ 331 w 969"/>
                <a:gd name="T113" fmla="*/ 170 h 219"/>
                <a:gd name="T114" fmla="*/ 433 w 969"/>
                <a:gd name="T115" fmla="*/ 201 h 219"/>
                <a:gd name="T116" fmla="*/ 467 w 969"/>
                <a:gd name="T117" fmla="*/ 213 h 219"/>
                <a:gd name="T118" fmla="*/ 454 w 969"/>
                <a:gd name="T119" fmla="*/ 73 h 219"/>
                <a:gd name="T120" fmla="*/ 433 w 969"/>
                <a:gd name="T121" fmla="*/ 179 h 219"/>
                <a:gd name="T122" fmla="*/ 367 w 969"/>
                <a:gd name="T123" fmla="*/ 168 h 219"/>
                <a:gd name="T124" fmla="*/ 433 w 969"/>
                <a:gd name="T125" fmla="*/ 14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69" h="219">
                  <a:moveTo>
                    <a:pt x="167" y="2"/>
                  </a:moveTo>
                  <a:cubicBezTo>
                    <a:pt x="127" y="2"/>
                    <a:pt x="127" y="2"/>
                    <a:pt x="127" y="2"/>
                  </a:cubicBezTo>
                  <a:cubicBezTo>
                    <a:pt x="35" y="91"/>
                    <a:pt x="35" y="91"/>
                    <a:pt x="35" y="91"/>
                  </a:cubicBezTo>
                  <a:cubicBezTo>
                    <a:pt x="35" y="2"/>
                    <a:pt x="35" y="2"/>
                    <a:pt x="35" y="2"/>
                  </a:cubicBezTo>
                  <a:cubicBezTo>
                    <a:pt x="0" y="2"/>
                    <a:pt x="0" y="2"/>
                    <a:pt x="0" y="2"/>
                  </a:cubicBezTo>
                  <a:cubicBezTo>
                    <a:pt x="0" y="213"/>
                    <a:pt x="0" y="213"/>
                    <a:pt x="0" y="213"/>
                  </a:cubicBezTo>
                  <a:cubicBezTo>
                    <a:pt x="35" y="213"/>
                    <a:pt x="35" y="213"/>
                    <a:pt x="35" y="213"/>
                  </a:cubicBezTo>
                  <a:cubicBezTo>
                    <a:pt x="35" y="114"/>
                    <a:pt x="35" y="114"/>
                    <a:pt x="35" y="114"/>
                  </a:cubicBezTo>
                  <a:cubicBezTo>
                    <a:pt x="135" y="213"/>
                    <a:pt x="135" y="213"/>
                    <a:pt x="135" y="213"/>
                  </a:cubicBezTo>
                  <a:cubicBezTo>
                    <a:pt x="182" y="213"/>
                    <a:pt x="182" y="213"/>
                    <a:pt x="182" y="213"/>
                  </a:cubicBezTo>
                  <a:cubicBezTo>
                    <a:pt x="67" y="99"/>
                    <a:pt x="67" y="99"/>
                    <a:pt x="67" y="99"/>
                  </a:cubicBezTo>
                  <a:lnTo>
                    <a:pt x="167" y="2"/>
                  </a:lnTo>
                  <a:close/>
                  <a:moveTo>
                    <a:pt x="248" y="53"/>
                  </a:moveTo>
                  <a:cubicBezTo>
                    <a:pt x="214" y="53"/>
                    <a:pt x="192" y="69"/>
                    <a:pt x="183" y="100"/>
                  </a:cubicBezTo>
                  <a:cubicBezTo>
                    <a:pt x="182" y="102"/>
                    <a:pt x="182" y="102"/>
                    <a:pt x="182" y="102"/>
                  </a:cubicBezTo>
                  <a:cubicBezTo>
                    <a:pt x="185" y="104"/>
                    <a:pt x="185" y="104"/>
                    <a:pt x="185" y="104"/>
                  </a:cubicBezTo>
                  <a:cubicBezTo>
                    <a:pt x="188" y="105"/>
                    <a:pt x="192" y="106"/>
                    <a:pt x="193" y="106"/>
                  </a:cubicBezTo>
                  <a:cubicBezTo>
                    <a:pt x="196" y="107"/>
                    <a:pt x="196" y="107"/>
                    <a:pt x="196" y="107"/>
                  </a:cubicBezTo>
                  <a:cubicBezTo>
                    <a:pt x="197" y="105"/>
                    <a:pt x="197" y="105"/>
                    <a:pt x="197" y="105"/>
                  </a:cubicBezTo>
                  <a:cubicBezTo>
                    <a:pt x="208" y="88"/>
                    <a:pt x="222" y="80"/>
                    <a:pt x="241" y="80"/>
                  </a:cubicBezTo>
                  <a:cubicBezTo>
                    <a:pt x="254" y="80"/>
                    <a:pt x="264" y="84"/>
                    <a:pt x="270" y="93"/>
                  </a:cubicBezTo>
                  <a:cubicBezTo>
                    <a:pt x="275" y="100"/>
                    <a:pt x="276" y="108"/>
                    <a:pt x="276" y="118"/>
                  </a:cubicBezTo>
                  <a:cubicBezTo>
                    <a:pt x="261" y="115"/>
                    <a:pt x="251" y="114"/>
                    <a:pt x="245" y="114"/>
                  </a:cubicBezTo>
                  <a:cubicBezTo>
                    <a:pt x="197" y="114"/>
                    <a:pt x="174" y="143"/>
                    <a:pt x="174" y="170"/>
                  </a:cubicBezTo>
                  <a:cubicBezTo>
                    <a:pt x="174" y="193"/>
                    <a:pt x="192" y="219"/>
                    <a:pt x="232" y="219"/>
                  </a:cubicBezTo>
                  <a:cubicBezTo>
                    <a:pt x="239" y="219"/>
                    <a:pt x="259" y="219"/>
                    <a:pt x="276" y="201"/>
                  </a:cubicBezTo>
                  <a:cubicBezTo>
                    <a:pt x="276" y="213"/>
                    <a:pt x="276" y="213"/>
                    <a:pt x="276" y="213"/>
                  </a:cubicBezTo>
                  <a:cubicBezTo>
                    <a:pt x="309" y="213"/>
                    <a:pt x="309" y="213"/>
                    <a:pt x="309" y="213"/>
                  </a:cubicBezTo>
                  <a:cubicBezTo>
                    <a:pt x="309" y="121"/>
                    <a:pt x="309" y="121"/>
                    <a:pt x="309" y="121"/>
                  </a:cubicBezTo>
                  <a:cubicBezTo>
                    <a:pt x="309" y="104"/>
                    <a:pt x="309" y="88"/>
                    <a:pt x="297" y="73"/>
                  </a:cubicBezTo>
                  <a:cubicBezTo>
                    <a:pt x="286" y="60"/>
                    <a:pt x="269" y="53"/>
                    <a:pt x="248" y="53"/>
                  </a:cubicBezTo>
                  <a:close/>
                  <a:moveTo>
                    <a:pt x="276" y="179"/>
                  </a:moveTo>
                  <a:cubicBezTo>
                    <a:pt x="263" y="192"/>
                    <a:pt x="249" y="195"/>
                    <a:pt x="241" y="195"/>
                  </a:cubicBezTo>
                  <a:cubicBezTo>
                    <a:pt x="226" y="195"/>
                    <a:pt x="210" y="185"/>
                    <a:pt x="210" y="168"/>
                  </a:cubicBezTo>
                  <a:cubicBezTo>
                    <a:pt x="210" y="157"/>
                    <a:pt x="218" y="138"/>
                    <a:pt x="249" y="138"/>
                  </a:cubicBezTo>
                  <a:cubicBezTo>
                    <a:pt x="261" y="138"/>
                    <a:pt x="270" y="140"/>
                    <a:pt x="276" y="141"/>
                  </a:cubicBezTo>
                  <a:lnTo>
                    <a:pt x="276" y="179"/>
                  </a:lnTo>
                  <a:close/>
                  <a:moveTo>
                    <a:pt x="587" y="59"/>
                  </a:moveTo>
                  <a:cubicBezTo>
                    <a:pt x="583" y="58"/>
                    <a:pt x="578" y="56"/>
                    <a:pt x="570" y="56"/>
                  </a:cubicBezTo>
                  <a:cubicBezTo>
                    <a:pt x="553" y="56"/>
                    <a:pt x="541" y="65"/>
                    <a:pt x="534" y="73"/>
                  </a:cubicBezTo>
                  <a:cubicBezTo>
                    <a:pt x="534" y="59"/>
                    <a:pt x="534" y="59"/>
                    <a:pt x="534" y="59"/>
                  </a:cubicBezTo>
                  <a:cubicBezTo>
                    <a:pt x="500" y="59"/>
                    <a:pt x="500" y="59"/>
                    <a:pt x="500" y="59"/>
                  </a:cubicBezTo>
                  <a:cubicBezTo>
                    <a:pt x="500" y="213"/>
                    <a:pt x="500" y="213"/>
                    <a:pt x="500" y="213"/>
                  </a:cubicBezTo>
                  <a:cubicBezTo>
                    <a:pt x="534" y="213"/>
                    <a:pt x="534" y="213"/>
                    <a:pt x="534" y="213"/>
                  </a:cubicBezTo>
                  <a:cubicBezTo>
                    <a:pt x="534" y="99"/>
                    <a:pt x="534" y="99"/>
                    <a:pt x="534" y="99"/>
                  </a:cubicBezTo>
                  <a:cubicBezTo>
                    <a:pt x="542" y="89"/>
                    <a:pt x="552" y="84"/>
                    <a:pt x="563" y="84"/>
                  </a:cubicBezTo>
                  <a:cubicBezTo>
                    <a:pt x="571" y="84"/>
                    <a:pt x="578" y="87"/>
                    <a:pt x="583" y="89"/>
                  </a:cubicBezTo>
                  <a:cubicBezTo>
                    <a:pt x="589" y="91"/>
                    <a:pt x="589" y="91"/>
                    <a:pt x="589" y="91"/>
                  </a:cubicBezTo>
                  <a:cubicBezTo>
                    <a:pt x="589" y="63"/>
                    <a:pt x="589" y="63"/>
                    <a:pt x="589" y="63"/>
                  </a:cubicBezTo>
                  <a:cubicBezTo>
                    <a:pt x="589" y="60"/>
                    <a:pt x="589" y="60"/>
                    <a:pt x="589" y="60"/>
                  </a:cubicBezTo>
                  <a:lnTo>
                    <a:pt x="587" y="59"/>
                  </a:lnTo>
                  <a:close/>
                  <a:moveTo>
                    <a:pt x="606" y="213"/>
                  </a:moveTo>
                  <a:cubicBezTo>
                    <a:pt x="641" y="213"/>
                    <a:pt x="641" y="213"/>
                    <a:pt x="641" y="213"/>
                  </a:cubicBezTo>
                  <a:cubicBezTo>
                    <a:pt x="641" y="59"/>
                    <a:pt x="641" y="59"/>
                    <a:pt x="641" y="59"/>
                  </a:cubicBezTo>
                  <a:cubicBezTo>
                    <a:pt x="606" y="59"/>
                    <a:pt x="606" y="59"/>
                    <a:pt x="606" y="59"/>
                  </a:cubicBezTo>
                  <a:lnTo>
                    <a:pt x="606" y="213"/>
                  </a:lnTo>
                  <a:close/>
                  <a:moveTo>
                    <a:pt x="624" y="0"/>
                  </a:moveTo>
                  <a:cubicBezTo>
                    <a:pt x="613" y="0"/>
                    <a:pt x="604" y="8"/>
                    <a:pt x="604" y="19"/>
                  </a:cubicBezTo>
                  <a:cubicBezTo>
                    <a:pt x="604" y="31"/>
                    <a:pt x="614" y="38"/>
                    <a:pt x="623" y="38"/>
                  </a:cubicBezTo>
                  <a:cubicBezTo>
                    <a:pt x="630" y="38"/>
                    <a:pt x="643" y="34"/>
                    <a:pt x="643" y="19"/>
                  </a:cubicBezTo>
                  <a:cubicBezTo>
                    <a:pt x="643" y="10"/>
                    <a:pt x="636" y="0"/>
                    <a:pt x="624" y="0"/>
                  </a:cubicBezTo>
                  <a:close/>
                  <a:moveTo>
                    <a:pt x="795" y="64"/>
                  </a:moveTo>
                  <a:cubicBezTo>
                    <a:pt x="791" y="61"/>
                    <a:pt x="781" y="53"/>
                    <a:pt x="759" y="53"/>
                  </a:cubicBezTo>
                  <a:cubicBezTo>
                    <a:pt x="733" y="53"/>
                    <a:pt x="718" y="65"/>
                    <a:pt x="709" y="74"/>
                  </a:cubicBezTo>
                  <a:cubicBezTo>
                    <a:pt x="709" y="59"/>
                    <a:pt x="709" y="59"/>
                    <a:pt x="709" y="59"/>
                  </a:cubicBezTo>
                  <a:cubicBezTo>
                    <a:pt x="676" y="59"/>
                    <a:pt x="676" y="59"/>
                    <a:pt x="676" y="59"/>
                  </a:cubicBezTo>
                  <a:cubicBezTo>
                    <a:pt x="676" y="213"/>
                    <a:pt x="676" y="213"/>
                    <a:pt x="676" y="213"/>
                  </a:cubicBezTo>
                  <a:cubicBezTo>
                    <a:pt x="709" y="213"/>
                    <a:pt x="709" y="213"/>
                    <a:pt x="709" y="213"/>
                  </a:cubicBezTo>
                  <a:cubicBezTo>
                    <a:pt x="709" y="101"/>
                    <a:pt x="709" y="101"/>
                    <a:pt x="709" y="101"/>
                  </a:cubicBezTo>
                  <a:cubicBezTo>
                    <a:pt x="718" y="87"/>
                    <a:pt x="732" y="79"/>
                    <a:pt x="747" y="79"/>
                  </a:cubicBezTo>
                  <a:cubicBezTo>
                    <a:pt x="751" y="79"/>
                    <a:pt x="770" y="80"/>
                    <a:pt x="774" y="96"/>
                  </a:cubicBezTo>
                  <a:cubicBezTo>
                    <a:pt x="776" y="103"/>
                    <a:pt x="776" y="110"/>
                    <a:pt x="776" y="126"/>
                  </a:cubicBezTo>
                  <a:cubicBezTo>
                    <a:pt x="776" y="213"/>
                    <a:pt x="776" y="213"/>
                    <a:pt x="776" y="213"/>
                  </a:cubicBezTo>
                  <a:cubicBezTo>
                    <a:pt x="810" y="213"/>
                    <a:pt x="810" y="213"/>
                    <a:pt x="810" y="213"/>
                  </a:cubicBezTo>
                  <a:cubicBezTo>
                    <a:pt x="810" y="106"/>
                    <a:pt x="810" y="106"/>
                    <a:pt x="810" y="106"/>
                  </a:cubicBezTo>
                  <a:cubicBezTo>
                    <a:pt x="810" y="94"/>
                    <a:pt x="810" y="78"/>
                    <a:pt x="796" y="65"/>
                  </a:cubicBezTo>
                  <a:lnTo>
                    <a:pt x="795" y="64"/>
                  </a:lnTo>
                  <a:close/>
                  <a:moveTo>
                    <a:pt x="957" y="73"/>
                  </a:moveTo>
                  <a:cubicBezTo>
                    <a:pt x="946" y="60"/>
                    <a:pt x="929" y="53"/>
                    <a:pt x="907" y="53"/>
                  </a:cubicBezTo>
                  <a:cubicBezTo>
                    <a:pt x="874" y="53"/>
                    <a:pt x="851" y="69"/>
                    <a:pt x="843" y="100"/>
                  </a:cubicBezTo>
                  <a:cubicBezTo>
                    <a:pt x="842" y="102"/>
                    <a:pt x="842" y="102"/>
                    <a:pt x="842" y="102"/>
                  </a:cubicBezTo>
                  <a:cubicBezTo>
                    <a:pt x="845" y="104"/>
                    <a:pt x="845" y="104"/>
                    <a:pt x="845" y="104"/>
                  </a:cubicBezTo>
                  <a:cubicBezTo>
                    <a:pt x="847" y="104"/>
                    <a:pt x="851" y="106"/>
                    <a:pt x="853" y="106"/>
                  </a:cubicBezTo>
                  <a:cubicBezTo>
                    <a:pt x="855" y="107"/>
                    <a:pt x="855" y="107"/>
                    <a:pt x="855" y="107"/>
                  </a:cubicBezTo>
                  <a:cubicBezTo>
                    <a:pt x="857" y="105"/>
                    <a:pt x="857" y="105"/>
                    <a:pt x="857" y="105"/>
                  </a:cubicBezTo>
                  <a:cubicBezTo>
                    <a:pt x="868" y="88"/>
                    <a:pt x="882" y="80"/>
                    <a:pt x="901" y="80"/>
                  </a:cubicBezTo>
                  <a:cubicBezTo>
                    <a:pt x="914" y="80"/>
                    <a:pt x="924" y="84"/>
                    <a:pt x="930" y="93"/>
                  </a:cubicBezTo>
                  <a:cubicBezTo>
                    <a:pt x="935" y="100"/>
                    <a:pt x="936" y="108"/>
                    <a:pt x="936" y="118"/>
                  </a:cubicBezTo>
                  <a:cubicBezTo>
                    <a:pt x="921" y="115"/>
                    <a:pt x="911" y="114"/>
                    <a:pt x="905" y="114"/>
                  </a:cubicBezTo>
                  <a:cubicBezTo>
                    <a:pt x="856" y="114"/>
                    <a:pt x="834" y="143"/>
                    <a:pt x="834" y="170"/>
                  </a:cubicBezTo>
                  <a:cubicBezTo>
                    <a:pt x="834" y="193"/>
                    <a:pt x="852" y="219"/>
                    <a:pt x="892" y="219"/>
                  </a:cubicBezTo>
                  <a:cubicBezTo>
                    <a:pt x="899" y="219"/>
                    <a:pt x="919" y="219"/>
                    <a:pt x="936" y="202"/>
                  </a:cubicBezTo>
                  <a:cubicBezTo>
                    <a:pt x="936" y="213"/>
                    <a:pt x="936" y="213"/>
                    <a:pt x="936" y="213"/>
                  </a:cubicBezTo>
                  <a:cubicBezTo>
                    <a:pt x="969" y="213"/>
                    <a:pt x="969" y="213"/>
                    <a:pt x="969" y="213"/>
                  </a:cubicBezTo>
                  <a:cubicBezTo>
                    <a:pt x="969" y="121"/>
                    <a:pt x="969" y="121"/>
                    <a:pt x="969" y="121"/>
                  </a:cubicBezTo>
                  <a:cubicBezTo>
                    <a:pt x="969" y="104"/>
                    <a:pt x="969" y="88"/>
                    <a:pt x="957" y="73"/>
                  </a:cubicBezTo>
                  <a:close/>
                  <a:moveTo>
                    <a:pt x="936" y="179"/>
                  </a:moveTo>
                  <a:cubicBezTo>
                    <a:pt x="925" y="189"/>
                    <a:pt x="913" y="195"/>
                    <a:pt x="900" y="195"/>
                  </a:cubicBezTo>
                  <a:cubicBezTo>
                    <a:pt x="885" y="195"/>
                    <a:pt x="870" y="185"/>
                    <a:pt x="870" y="168"/>
                  </a:cubicBezTo>
                  <a:cubicBezTo>
                    <a:pt x="870" y="157"/>
                    <a:pt x="878" y="138"/>
                    <a:pt x="908" y="138"/>
                  </a:cubicBezTo>
                  <a:cubicBezTo>
                    <a:pt x="920" y="138"/>
                    <a:pt x="930" y="140"/>
                    <a:pt x="936" y="141"/>
                  </a:cubicBezTo>
                  <a:lnTo>
                    <a:pt x="936" y="179"/>
                  </a:lnTo>
                  <a:close/>
                  <a:moveTo>
                    <a:pt x="405" y="53"/>
                  </a:moveTo>
                  <a:cubicBezTo>
                    <a:pt x="371" y="53"/>
                    <a:pt x="349" y="69"/>
                    <a:pt x="340" y="100"/>
                  </a:cubicBezTo>
                  <a:cubicBezTo>
                    <a:pt x="340" y="102"/>
                    <a:pt x="340" y="102"/>
                    <a:pt x="340" y="102"/>
                  </a:cubicBezTo>
                  <a:cubicBezTo>
                    <a:pt x="342" y="104"/>
                    <a:pt x="342" y="104"/>
                    <a:pt x="342" y="104"/>
                  </a:cubicBezTo>
                  <a:cubicBezTo>
                    <a:pt x="345" y="105"/>
                    <a:pt x="349" y="106"/>
                    <a:pt x="350" y="106"/>
                  </a:cubicBezTo>
                  <a:cubicBezTo>
                    <a:pt x="353" y="107"/>
                    <a:pt x="353" y="107"/>
                    <a:pt x="353" y="107"/>
                  </a:cubicBezTo>
                  <a:cubicBezTo>
                    <a:pt x="354" y="105"/>
                    <a:pt x="354" y="105"/>
                    <a:pt x="354" y="105"/>
                  </a:cubicBezTo>
                  <a:cubicBezTo>
                    <a:pt x="365" y="88"/>
                    <a:pt x="380" y="80"/>
                    <a:pt x="398" y="80"/>
                  </a:cubicBezTo>
                  <a:cubicBezTo>
                    <a:pt x="411" y="80"/>
                    <a:pt x="421" y="84"/>
                    <a:pt x="427" y="93"/>
                  </a:cubicBezTo>
                  <a:cubicBezTo>
                    <a:pt x="432" y="100"/>
                    <a:pt x="433" y="108"/>
                    <a:pt x="433" y="118"/>
                  </a:cubicBezTo>
                  <a:cubicBezTo>
                    <a:pt x="418" y="115"/>
                    <a:pt x="408" y="114"/>
                    <a:pt x="403" y="114"/>
                  </a:cubicBezTo>
                  <a:cubicBezTo>
                    <a:pt x="354" y="114"/>
                    <a:pt x="331" y="143"/>
                    <a:pt x="331" y="170"/>
                  </a:cubicBezTo>
                  <a:cubicBezTo>
                    <a:pt x="331" y="193"/>
                    <a:pt x="349" y="219"/>
                    <a:pt x="389" y="219"/>
                  </a:cubicBezTo>
                  <a:cubicBezTo>
                    <a:pt x="396" y="219"/>
                    <a:pt x="416" y="219"/>
                    <a:pt x="433" y="201"/>
                  </a:cubicBezTo>
                  <a:cubicBezTo>
                    <a:pt x="433" y="213"/>
                    <a:pt x="433" y="213"/>
                    <a:pt x="433" y="213"/>
                  </a:cubicBezTo>
                  <a:cubicBezTo>
                    <a:pt x="467" y="213"/>
                    <a:pt x="467" y="213"/>
                    <a:pt x="467" y="213"/>
                  </a:cubicBezTo>
                  <a:cubicBezTo>
                    <a:pt x="467" y="121"/>
                    <a:pt x="467" y="121"/>
                    <a:pt x="467" y="121"/>
                  </a:cubicBezTo>
                  <a:cubicBezTo>
                    <a:pt x="467" y="104"/>
                    <a:pt x="467" y="88"/>
                    <a:pt x="454" y="73"/>
                  </a:cubicBezTo>
                  <a:cubicBezTo>
                    <a:pt x="443" y="60"/>
                    <a:pt x="427" y="53"/>
                    <a:pt x="405" y="53"/>
                  </a:cubicBezTo>
                  <a:close/>
                  <a:moveTo>
                    <a:pt x="433" y="179"/>
                  </a:moveTo>
                  <a:cubicBezTo>
                    <a:pt x="420" y="192"/>
                    <a:pt x="406" y="195"/>
                    <a:pt x="398" y="195"/>
                  </a:cubicBezTo>
                  <a:cubicBezTo>
                    <a:pt x="383" y="195"/>
                    <a:pt x="367" y="185"/>
                    <a:pt x="367" y="168"/>
                  </a:cubicBezTo>
                  <a:cubicBezTo>
                    <a:pt x="367" y="157"/>
                    <a:pt x="375" y="138"/>
                    <a:pt x="406" y="138"/>
                  </a:cubicBezTo>
                  <a:cubicBezTo>
                    <a:pt x="418" y="138"/>
                    <a:pt x="428" y="140"/>
                    <a:pt x="433" y="141"/>
                  </a:cubicBezTo>
                  <a:lnTo>
                    <a:pt x="433" y="17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grpSp>
    </p:spTree>
    <p:extLst>
      <p:ext uri="{BB962C8B-B14F-4D97-AF65-F5344CB8AC3E}">
        <p14:creationId xmlns:p14="http://schemas.microsoft.com/office/powerpoint/2010/main" val="2259153009"/>
      </p:ext>
    </p:extLst>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1" name="Date Placeholder 3">
            <a:extLst>
              <a:ext uri="{FF2B5EF4-FFF2-40B4-BE49-F238E27FC236}">
                <a16:creationId xmlns:a16="http://schemas.microsoft.com/office/drawing/2014/main" id="{9EC8F2F8-D86C-4C98-8DF9-DC5FA24F3ED4}"/>
              </a:ext>
            </a:extLst>
          </p:cNvPr>
          <p:cNvSpPr>
            <a:spLocks noGrp="1"/>
          </p:cNvSpPr>
          <p:nvPr>
            <p:ph type="dt" sz="half" idx="2"/>
          </p:nvPr>
        </p:nvSpPr>
        <p:spPr>
          <a:xfrm>
            <a:off x="5549969" y="6212567"/>
            <a:ext cx="2743200" cy="360000"/>
          </a:xfrm>
          <a:prstGeom prst="rect">
            <a:avLst/>
          </a:prstGeom>
        </p:spPr>
        <p:txBody>
          <a:bodyPr vert="horz" lIns="91440" tIns="45720" rIns="91440" bIns="45720" rtlCol="0" anchor="b" anchorCtr="0"/>
          <a:lstStyle>
            <a:lvl1pPr algn="r">
              <a:defRPr sz="1200">
                <a:solidFill>
                  <a:srgbClr val="BFBFBF"/>
                </a:solidFill>
                <a:latin typeface="+mn-lt"/>
              </a:defRPr>
            </a:lvl1pPr>
          </a:lstStyle>
          <a:p>
            <a:r>
              <a:rPr lang="fi-FI"/>
              <a:t>17.6.2022</a:t>
            </a:r>
          </a:p>
        </p:txBody>
      </p:sp>
      <p:sp>
        <p:nvSpPr>
          <p:cNvPr id="30" name="Slide Number Placeholder 2">
            <a:extLst>
              <a:ext uri="{FF2B5EF4-FFF2-40B4-BE49-F238E27FC236}">
                <a16:creationId xmlns:a16="http://schemas.microsoft.com/office/drawing/2014/main" id="{25918B44-606C-4134-B09D-3544BA5C6183}"/>
              </a:ext>
            </a:extLst>
          </p:cNvPr>
          <p:cNvSpPr>
            <a:spLocks noGrp="1"/>
          </p:cNvSpPr>
          <p:nvPr>
            <p:ph type="sldNum" sz="quarter" idx="4"/>
          </p:nvPr>
        </p:nvSpPr>
        <p:spPr>
          <a:xfrm>
            <a:off x="564184" y="6212567"/>
            <a:ext cx="1100889" cy="360000"/>
          </a:xfrm>
          <a:prstGeom prst="rect">
            <a:avLst/>
          </a:prstGeom>
        </p:spPr>
        <p:txBody>
          <a:bodyPr anchor="b" anchorCtr="0"/>
          <a:lstStyle>
            <a:lvl1pPr>
              <a:defRPr sz="1200">
                <a:solidFill>
                  <a:srgbClr val="BFBFBF"/>
                </a:solidFill>
                <a:latin typeface="+mn-lt"/>
              </a:defRPr>
            </a:lvl1pPr>
          </a:lstStyle>
          <a:p>
            <a:fld id="{C16B9C06-57B6-4FA7-ABB8-42C00465D075}" type="slidenum">
              <a:rPr lang="fi-FI" smtClean="0"/>
              <a:pPr/>
              <a:t>‹#›</a:t>
            </a:fld>
            <a:endParaRPr lang="fi-FI"/>
          </a:p>
        </p:txBody>
      </p:sp>
      <p:sp>
        <p:nvSpPr>
          <p:cNvPr id="3" name="Text Placeholder 2">
            <a:extLst>
              <a:ext uri="{FF2B5EF4-FFF2-40B4-BE49-F238E27FC236}">
                <a16:creationId xmlns:a16="http://schemas.microsoft.com/office/drawing/2014/main" id="{FBB25331-201F-4777-A538-DF375AD6EF39}"/>
              </a:ext>
            </a:extLst>
          </p:cNvPr>
          <p:cNvSpPr>
            <a:spLocks noGrp="1"/>
          </p:cNvSpPr>
          <p:nvPr>
            <p:ph type="body" idx="1"/>
          </p:nvPr>
        </p:nvSpPr>
        <p:spPr>
          <a:xfrm>
            <a:off x="613611" y="1731699"/>
            <a:ext cx="10960768" cy="4349062"/>
          </a:xfrm>
          <a:prstGeom prst="rect">
            <a:avLst/>
          </a:prstGeom>
        </p:spPr>
        <p:txBody>
          <a:bodyPr vert="horz" lIns="91440" tIns="45720" rIns="91440" bIns="45720" rtlCol="0">
            <a:normAutofit/>
          </a:bodyPr>
          <a:lstStyle/>
          <a:p>
            <a:pPr lvl="0"/>
            <a:r>
              <a:rPr lang="fi-FI" noProof="0"/>
              <a:t>Tähän tekstiä</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2" name="Title Placeholder 1">
            <a:extLst>
              <a:ext uri="{FF2B5EF4-FFF2-40B4-BE49-F238E27FC236}">
                <a16:creationId xmlns:a16="http://schemas.microsoft.com/office/drawing/2014/main" id="{BC8C6C67-9E8A-4F7D-B24A-EDB239128F5F}"/>
              </a:ext>
            </a:extLst>
          </p:cNvPr>
          <p:cNvSpPr>
            <a:spLocks noGrp="1"/>
          </p:cNvSpPr>
          <p:nvPr>
            <p:ph type="title"/>
          </p:nvPr>
        </p:nvSpPr>
        <p:spPr>
          <a:xfrm>
            <a:off x="613611" y="563880"/>
            <a:ext cx="10960768" cy="959168"/>
          </a:xfrm>
          <a:prstGeom prst="rect">
            <a:avLst/>
          </a:prstGeom>
        </p:spPr>
        <p:txBody>
          <a:bodyPr vert="horz" wrap="square" lIns="91440" tIns="45720" rIns="91440" bIns="45720" rtlCol="0" anchor="ctr" anchorCtr="0">
            <a:normAutofit/>
          </a:bodyPr>
          <a:lstStyle/>
          <a:p>
            <a:r>
              <a:rPr lang="fi-FI"/>
              <a:t>Dian otsikko</a:t>
            </a:r>
          </a:p>
        </p:txBody>
      </p:sp>
      <p:grpSp>
        <p:nvGrpSpPr>
          <p:cNvPr id="9" name="Group 4">
            <a:extLst>
              <a:ext uri="{FF2B5EF4-FFF2-40B4-BE49-F238E27FC236}">
                <a16:creationId xmlns:a16="http://schemas.microsoft.com/office/drawing/2014/main" id="{73595B17-52E9-4395-801C-935A33CFAF14}"/>
              </a:ext>
              <a:ext uri="{C183D7F6-B498-43B3-948B-1728B52AA6E4}">
                <adec:decorative xmlns="" xmlns:adec="http://schemas.microsoft.com/office/drawing/2017/decorative" val="1"/>
              </a:ext>
            </a:extLst>
          </p:cNvPr>
          <p:cNvGrpSpPr>
            <a:grpSpLocks noChangeAspect="1"/>
          </p:cNvGrpSpPr>
          <p:nvPr userDrawn="1"/>
        </p:nvGrpSpPr>
        <p:grpSpPr bwMode="auto">
          <a:xfrm>
            <a:off x="8808720" y="6260551"/>
            <a:ext cx="2765659" cy="245164"/>
            <a:chOff x="4483" y="3131"/>
            <a:chExt cx="2651" cy="235"/>
          </a:xfrm>
        </p:grpSpPr>
        <p:sp>
          <p:nvSpPr>
            <p:cNvPr id="10" name="AutoShape 3">
              <a:extLst>
                <a:ext uri="{FF2B5EF4-FFF2-40B4-BE49-F238E27FC236}">
                  <a16:creationId xmlns:a16="http://schemas.microsoft.com/office/drawing/2014/main" id="{F1FCCBBE-2026-414B-AF74-51C37A93EB6C}"/>
                </a:ext>
              </a:extLst>
            </p:cNvPr>
            <p:cNvSpPr>
              <a:spLocks noChangeAspect="1" noChangeArrowheads="1" noTextEdit="1"/>
            </p:cNvSpPr>
            <p:nvPr userDrawn="1"/>
          </p:nvSpPr>
          <p:spPr bwMode="auto">
            <a:xfrm>
              <a:off x="4483" y="3131"/>
              <a:ext cx="2651"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11" name="Freeform 5">
              <a:extLst>
                <a:ext uri="{FF2B5EF4-FFF2-40B4-BE49-F238E27FC236}">
                  <a16:creationId xmlns:a16="http://schemas.microsoft.com/office/drawing/2014/main" id="{0415221D-AE4D-429D-A513-935CA84D1770}"/>
                </a:ext>
              </a:extLst>
            </p:cNvPr>
            <p:cNvSpPr>
              <a:spLocks/>
            </p:cNvSpPr>
            <p:nvPr userDrawn="1"/>
          </p:nvSpPr>
          <p:spPr bwMode="auto">
            <a:xfrm>
              <a:off x="6053" y="3156"/>
              <a:ext cx="118" cy="196"/>
            </a:xfrm>
            <a:custGeom>
              <a:avLst/>
              <a:gdLst>
                <a:gd name="T0" fmla="*/ 97 w 118"/>
                <a:gd name="T1" fmla="*/ 196 h 196"/>
                <a:gd name="T2" fmla="*/ 48 w 118"/>
                <a:gd name="T3" fmla="*/ 124 h 196"/>
                <a:gd name="T4" fmla="*/ 17 w 118"/>
                <a:gd name="T5" fmla="*/ 157 h 196"/>
                <a:gd name="T6" fmla="*/ 17 w 118"/>
                <a:gd name="T7" fmla="*/ 196 h 196"/>
                <a:gd name="T8" fmla="*/ 0 w 118"/>
                <a:gd name="T9" fmla="*/ 196 h 196"/>
                <a:gd name="T10" fmla="*/ 0 w 118"/>
                <a:gd name="T11" fmla="*/ 0 h 196"/>
                <a:gd name="T12" fmla="*/ 17 w 118"/>
                <a:gd name="T13" fmla="*/ 0 h 196"/>
                <a:gd name="T14" fmla="*/ 17 w 118"/>
                <a:gd name="T15" fmla="*/ 133 h 196"/>
                <a:gd name="T16" fmla="*/ 91 w 118"/>
                <a:gd name="T17" fmla="*/ 58 h 196"/>
                <a:gd name="T18" fmla="*/ 111 w 118"/>
                <a:gd name="T19" fmla="*/ 58 h 196"/>
                <a:gd name="T20" fmla="*/ 60 w 118"/>
                <a:gd name="T21" fmla="*/ 112 h 196"/>
                <a:gd name="T22" fmla="*/ 118 w 118"/>
                <a:gd name="T23" fmla="*/ 196 h 196"/>
                <a:gd name="T24" fmla="*/ 97 w 118"/>
                <a:gd name="T25" fmla="*/ 196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 h="196">
                  <a:moveTo>
                    <a:pt x="97" y="196"/>
                  </a:moveTo>
                  <a:lnTo>
                    <a:pt x="48" y="124"/>
                  </a:lnTo>
                  <a:lnTo>
                    <a:pt x="17" y="157"/>
                  </a:lnTo>
                  <a:lnTo>
                    <a:pt x="17" y="196"/>
                  </a:lnTo>
                  <a:lnTo>
                    <a:pt x="0" y="196"/>
                  </a:lnTo>
                  <a:lnTo>
                    <a:pt x="0" y="0"/>
                  </a:lnTo>
                  <a:lnTo>
                    <a:pt x="17" y="0"/>
                  </a:lnTo>
                  <a:lnTo>
                    <a:pt x="17" y="133"/>
                  </a:lnTo>
                  <a:lnTo>
                    <a:pt x="91" y="58"/>
                  </a:lnTo>
                  <a:lnTo>
                    <a:pt x="111" y="58"/>
                  </a:lnTo>
                  <a:lnTo>
                    <a:pt x="60" y="112"/>
                  </a:lnTo>
                  <a:lnTo>
                    <a:pt x="118" y="196"/>
                  </a:lnTo>
                  <a:lnTo>
                    <a:pt x="97" y="196"/>
                  </a:lnTo>
                  <a:close/>
                </a:path>
              </a:pathLst>
            </a:custGeom>
            <a:solidFill>
              <a:srgbClr val="0069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12" name="Freeform 6">
              <a:extLst>
                <a:ext uri="{FF2B5EF4-FFF2-40B4-BE49-F238E27FC236}">
                  <a16:creationId xmlns:a16="http://schemas.microsoft.com/office/drawing/2014/main" id="{83F23959-61AC-4301-A1F3-94DC76486F6F}"/>
                </a:ext>
              </a:extLst>
            </p:cNvPr>
            <p:cNvSpPr>
              <a:spLocks noEditPoints="1"/>
            </p:cNvSpPr>
            <p:nvPr userDrawn="1"/>
          </p:nvSpPr>
          <p:spPr bwMode="auto">
            <a:xfrm>
              <a:off x="6180" y="3213"/>
              <a:ext cx="116" cy="141"/>
            </a:xfrm>
            <a:custGeom>
              <a:avLst/>
              <a:gdLst>
                <a:gd name="T0" fmla="*/ 80 w 94"/>
                <a:gd name="T1" fmla="*/ 112 h 113"/>
                <a:gd name="T2" fmla="*/ 79 w 94"/>
                <a:gd name="T3" fmla="*/ 93 h 113"/>
                <a:gd name="T4" fmla="*/ 62 w 94"/>
                <a:gd name="T5" fmla="*/ 108 h 113"/>
                <a:gd name="T6" fmla="*/ 38 w 94"/>
                <a:gd name="T7" fmla="*/ 113 h 113"/>
                <a:gd name="T8" fmla="*/ 18 w 94"/>
                <a:gd name="T9" fmla="*/ 108 h 113"/>
                <a:gd name="T10" fmla="*/ 4 w 94"/>
                <a:gd name="T11" fmla="*/ 96 h 113"/>
                <a:gd name="T12" fmla="*/ 0 w 94"/>
                <a:gd name="T13" fmla="*/ 79 h 113"/>
                <a:gd name="T14" fmla="*/ 11 w 94"/>
                <a:gd name="T15" fmla="*/ 56 h 113"/>
                <a:gd name="T16" fmla="*/ 42 w 94"/>
                <a:gd name="T17" fmla="*/ 48 h 113"/>
                <a:gd name="T18" fmla="*/ 79 w 94"/>
                <a:gd name="T19" fmla="*/ 48 h 113"/>
                <a:gd name="T20" fmla="*/ 79 w 94"/>
                <a:gd name="T21" fmla="*/ 40 h 113"/>
                <a:gd name="T22" fmla="*/ 71 w 94"/>
                <a:gd name="T23" fmla="*/ 19 h 113"/>
                <a:gd name="T24" fmla="*/ 48 w 94"/>
                <a:gd name="T25" fmla="*/ 12 h 113"/>
                <a:gd name="T26" fmla="*/ 12 w 94"/>
                <a:gd name="T27" fmla="*/ 25 h 113"/>
                <a:gd name="T28" fmla="*/ 6 w 94"/>
                <a:gd name="T29" fmla="*/ 15 h 113"/>
                <a:gd name="T30" fmla="*/ 27 w 94"/>
                <a:gd name="T31" fmla="*/ 4 h 113"/>
                <a:gd name="T32" fmla="*/ 51 w 94"/>
                <a:gd name="T33" fmla="*/ 0 h 113"/>
                <a:gd name="T34" fmla="*/ 82 w 94"/>
                <a:gd name="T35" fmla="*/ 10 h 113"/>
                <a:gd name="T36" fmla="*/ 93 w 94"/>
                <a:gd name="T37" fmla="*/ 38 h 113"/>
                <a:gd name="T38" fmla="*/ 94 w 94"/>
                <a:gd name="T39" fmla="*/ 112 h 113"/>
                <a:gd name="T40" fmla="*/ 80 w 94"/>
                <a:gd name="T41" fmla="*/ 112 h 113"/>
                <a:gd name="T42" fmla="*/ 65 w 94"/>
                <a:gd name="T43" fmla="*/ 94 h 113"/>
                <a:gd name="T44" fmla="*/ 79 w 94"/>
                <a:gd name="T45" fmla="*/ 74 h 113"/>
                <a:gd name="T46" fmla="*/ 79 w 94"/>
                <a:gd name="T47" fmla="*/ 59 h 113"/>
                <a:gd name="T48" fmla="*/ 43 w 94"/>
                <a:gd name="T49" fmla="*/ 59 h 113"/>
                <a:gd name="T50" fmla="*/ 21 w 94"/>
                <a:gd name="T51" fmla="*/ 64 h 113"/>
                <a:gd name="T52" fmla="*/ 13 w 94"/>
                <a:gd name="T53" fmla="*/ 79 h 113"/>
                <a:gd name="T54" fmla="*/ 21 w 94"/>
                <a:gd name="T55" fmla="*/ 95 h 113"/>
                <a:gd name="T56" fmla="*/ 40 w 94"/>
                <a:gd name="T57" fmla="*/ 101 h 113"/>
                <a:gd name="T58" fmla="*/ 65 w 94"/>
                <a:gd name="T59" fmla="*/ 9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4" h="113">
                  <a:moveTo>
                    <a:pt x="80" y="112"/>
                  </a:moveTo>
                  <a:cubicBezTo>
                    <a:pt x="79" y="93"/>
                    <a:pt x="79" y="93"/>
                    <a:pt x="79" y="93"/>
                  </a:cubicBezTo>
                  <a:cubicBezTo>
                    <a:pt x="75" y="100"/>
                    <a:pt x="69" y="105"/>
                    <a:pt x="62" y="108"/>
                  </a:cubicBezTo>
                  <a:cubicBezTo>
                    <a:pt x="55" y="111"/>
                    <a:pt x="47" y="113"/>
                    <a:pt x="38" y="113"/>
                  </a:cubicBezTo>
                  <a:cubicBezTo>
                    <a:pt x="30" y="113"/>
                    <a:pt x="23" y="111"/>
                    <a:pt x="18" y="108"/>
                  </a:cubicBezTo>
                  <a:cubicBezTo>
                    <a:pt x="12" y="106"/>
                    <a:pt x="7" y="102"/>
                    <a:pt x="4" y="96"/>
                  </a:cubicBezTo>
                  <a:cubicBezTo>
                    <a:pt x="1" y="91"/>
                    <a:pt x="0" y="86"/>
                    <a:pt x="0" y="79"/>
                  </a:cubicBezTo>
                  <a:cubicBezTo>
                    <a:pt x="0" y="70"/>
                    <a:pt x="3" y="62"/>
                    <a:pt x="11" y="56"/>
                  </a:cubicBezTo>
                  <a:cubicBezTo>
                    <a:pt x="18" y="51"/>
                    <a:pt x="29" y="48"/>
                    <a:pt x="42" y="48"/>
                  </a:cubicBezTo>
                  <a:cubicBezTo>
                    <a:pt x="79" y="48"/>
                    <a:pt x="79" y="48"/>
                    <a:pt x="79" y="48"/>
                  </a:cubicBezTo>
                  <a:cubicBezTo>
                    <a:pt x="79" y="40"/>
                    <a:pt x="79" y="40"/>
                    <a:pt x="79" y="40"/>
                  </a:cubicBezTo>
                  <a:cubicBezTo>
                    <a:pt x="79" y="31"/>
                    <a:pt x="76" y="24"/>
                    <a:pt x="71" y="19"/>
                  </a:cubicBezTo>
                  <a:cubicBezTo>
                    <a:pt x="66" y="14"/>
                    <a:pt x="58" y="12"/>
                    <a:pt x="48" y="12"/>
                  </a:cubicBezTo>
                  <a:cubicBezTo>
                    <a:pt x="36" y="12"/>
                    <a:pt x="24" y="16"/>
                    <a:pt x="12" y="25"/>
                  </a:cubicBezTo>
                  <a:cubicBezTo>
                    <a:pt x="6" y="15"/>
                    <a:pt x="6" y="15"/>
                    <a:pt x="6" y="15"/>
                  </a:cubicBezTo>
                  <a:cubicBezTo>
                    <a:pt x="13" y="10"/>
                    <a:pt x="21" y="6"/>
                    <a:pt x="27" y="4"/>
                  </a:cubicBezTo>
                  <a:cubicBezTo>
                    <a:pt x="34" y="1"/>
                    <a:pt x="42" y="0"/>
                    <a:pt x="51" y="0"/>
                  </a:cubicBezTo>
                  <a:cubicBezTo>
                    <a:pt x="64" y="0"/>
                    <a:pt x="75" y="4"/>
                    <a:pt x="82" y="10"/>
                  </a:cubicBezTo>
                  <a:cubicBezTo>
                    <a:pt x="89" y="17"/>
                    <a:pt x="93" y="26"/>
                    <a:pt x="93" y="38"/>
                  </a:cubicBezTo>
                  <a:cubicBezTo>
                    <a:pt x="94" y="112"/>
                    <a:pt x="94" y="112"/>
                    <a:pt x="94" y="112"/>
                  </a:cubicBezTo>
                  <a:lnTo>
                    <a:pt x="80" y="112"/>
                  </a:lnTo>
                  <a:close/>
                  <a:moveTo>
                    <a:pt x="65" y="94"/>
                  </a:moveTo>
                  <a:cubicBezTo>
                    <a:pt x="72" y="89"/>
                    <a:pt x="77" y="83"/>
                    <a:pt x="79" y="74"/>
                  </a:cubicBezTo>
                  <a:cubicBezTo>
                    <a:pt x="79" y="59"/>
                    <a:pt x="79" y="59"/>
                    <a:pt x="79" y="59"/>
                  </a:cubicBezTo>
                  <a:cubicBezTo>
                    <a:pt x="43" y="59"/>
                    <a:pt x="43" y="59"/>
                    <a:pt x="43" y="59"/>
                  </a:cubicBezTo>
                  <a:cubicBezTo>
                    <a:pt x="33" y="59"/>
                    <a:pt x="26" y="61"/>
                    <a:pt x="21" y="64"/>
                  </a:cubicBezTo>
                  <a:cubicBezTo>
                    <a:pt x="16" y="67"/>
                    <a:pt x="13" y="72"/>
                    <a:pt x="13" y="79"/>
                  </a:cubicBezTo>
                  <a:cubicBezTo>
                    <a:pt x="13" y="85"/>
                    <a:pt x="16" y="91"/>
                    <a:pt x="21" y="95"/>
                  </a:cubicBezTo>
                  <a:cubicBezTo>
                    <a:pt x="26" y="99"/>
                    <a:pt x="32" y="101"/>
                    <a:pt x="40" y="101"/>
                  </a:cubicBezTo>
                  <a:cubicBezTo>
                    <a:pt x="50" y="101"/>
                    <a:pt x="58" y="99"/>
                    <a:pt x="65" y="94"/>
                  </a:cubicBezTo>
                  <a:close/>
                </a:path>
              </a:pathLst>
            </a:custGeom>
            <a:solidFill>
              <a:srgbClr val="0069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13" name="Freeform 7">
              <a:extLst>
                <a:ext uri="{FF2B5EF4-FFF2-40B4-BE49-F238E27FC236}">
                  <a16:creationId xmlns:a16="http://schemas.microsoft.com/office/drawing/2014/main" id="{8FA97D9A-1E4F-4502-925B-43FDF87BD7E6}"/>
                </a:ext>
              </a:extLst>
            </p:cNvPr>
            <p:cNvSpPr>
              <a:spLocks noEditPoints="1"/>
            </p:cNvSpPr>
            <p:nvPr userDrawn="1"/>
          </p:nvSpPr>
          <p:spPr bwMode="auto">
            <a:xfrm>
              <a:off x="6330" y="3213"/>
              <a:ext cx="116" cy="141"/>
            </a:xfrm>
            <a:custGeom>
              <a:avLst/>
              <a:gdLst>
                <a:gd name="T0" fmla="*/ 80 w 94"/>
                <a:gd name="T1" fmla="*/ 112 h 113"/>
                <a:gd name="T2" fmla="*/ 80 w 94"/>
                <a:gd name="T3" fmla="*/ 93 h 113"/>
                <a:gd name="T4" fmla="*/ 62 w 94"/>
                <a:gd name="T5" fmla="*/ 108 h 113"/>
                <a:gd name="T6" fmla="*/ 38 w 94"/>
                <a:gd name="T7" fmla="*/ 113 h 113"/>
                <a:gd name="T8" fmla="*/ 18 w 94"/>
                <a:gd name="T9" fmla="*/ 108 h 113"/>
                <a:gd name="T10" fmla="*/ 5 w 94"/>
                <a:gd name="T11" fmla="*/ 96 h 113"/>
                <a:gd name="T12" fmla="*/ 0 w 94"/>
                <a:gd name="T13" fmla="*/ 79 h 113"/>
                <a:gd name="T14" fmla="*/ 11 w 94"/>
                <a:gd name="T15" fmla="*/ 56 h 113"/>
                <a:gd name="T16" fmla="*/ 42 w 94"/>
                <a:gd name="T17" fmla="*/ 48 h 113"/>
                <a:gd name="T18" fmla="*/ 79 w 94"/>
                <a:gd name="T19" fmla="*/ 48 h 113"/>
                <a:gd name="T20" fmla="*/ 79 w 94"/>
                <a:gd name="T21" fmla="*/ 40 h 113"/>
                <a:gd name="T22" fmla="*/ 71 w 94"/>
                <a:gd name="T23" fmla="*/ 19 h 113"/>
                <a:gd name="T24" fmla="*/ 48 w 94"/>
                <a:gd name="T25" fmla="*/ 12 h 113"/>
                <a:gd name="T26" fmla="*/ 12 w 94"/>
                <a:gd name="T27" fmla="*/ 25 h 113"/>
                <a:gd name="T28" fmla="*/ 6 w 94"/>
                <a:gd name="T29" fmla="*/ 15 h 113"/>
                <a:gd name="T30" fmla="*/ 28 w 94"/>
                <a:gd name="T31" fmla="*/ 4 h 113"/>
                <a:gd name="T32" fmla="*/ 51 w 94"/>
                <a:gd name="T33" fmla="*/ 0 h 113"/>
                <a:gd name="T34" fmla="*/ 82 w 94"/>
                <a:gd name="T35" fmla="*/ 10 h 113"/>
                <a:gd name="T36" fmla="*/ 94 w 94"/>
                <a:gd name="T37" fmla="*/ 38 h 113"/>
                <a:gd name="T38" fmla="*/ 94 w 94"/>
                <a:gd name="T39" fmla="*/ 112 h 113"/>
                <a:gd name="T40" fmla="*/ 80 w 94"/>
                <a:gd name="T41" fmla="*/ 112 h 113"/>
                <a:gd name="T42" fmla="*/ 66 w 94"/>
                <a:gd name="T43" fmla="*/ 94 h 113"/>
                <a:gd name="T44" fmla="*/ 80 w 94"/>
                <a:gd name="T45" fmla="*/ 74 h 113"/>
                <a:gd name="T46" fmla="*/ 80 w 94"/>
                <a:gd name="T47" fmla="*/ 59 h 113"/>
                <a:gd name="T48" fmla="*/ 44 w 94"/>
                <a:gd name="T49" fmla="*/ 59 h 113"/>
                <a:gd name="T50" fmla="*/ 21 w 94"/>
                <a:gd name="T51" fmla="*/ 64 h 113"/>
                <a:gd name="T52" fmla="*/ 13 w 94"/>
                <a:gd name="T53" fmla="*/ 79 h 113"/>
                <a:gd name="T54" fmla="*/ 21 w 94"/>
                <a:gd name="T55" fmla="*/ 95 h 113"/>
                <a:gd name="T56" fmla="*/ 40 w 94"/>
                <a:gd name="T57" fmla="*/ 101 h 113"/>
                <a:gd name="T58" fmla="*/ 66 w 94"/>
                <a:gd name="T59" fmla="*/ 9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4" h="113">
                  <a:moveTo>
                    <a:pt x="80" y="112"/>
                  </a:moveTo>
                  <a:cubicBezTo>
                    <a:pt x="80" y="93"/>
                    <a:pt x="80" y="93"/>
                    <a:pt x="80" y="93"/>
                  </a:cubicBezTo>
                  <a:cubicBezTo>
                    <a:pt x="75" y="100"/>
                    <a:pt x="69" y="105"/>
                    <a:pt x="62" y="108"/>
                  </a:cubicBezTo>
                  <a:cubicBezTo>
                    <a:pt x="55" y="111"/>
                    <a:pt x="47" y="113"/>
                    <a:pt x="38" y="113"/>
                  </a:cubicBezTo>
                  <a:cubicBezTo>
                    <a:pt x="30" y="113"/>
                    <a:pt x="24" y="111"/>
                    <a:pt x="18" y="108"/>
                  </a:cubicBezTo>
                  <a:cubicBezTo>
                    <a:pt x="12" y="106"/>
                    <a:pt x="8" y="102"/>
                    <a:pt x="5" y="96"/>
                  </a:cubicBezTo>
                  <a:cubicBezTo>
                    <a:pt x="1" y="91"/>
                    <a:pt x="0" y="86"/>
                    <a:pt x="0" y="79"/>
                  </a:cubicBezTo>
                  <a:cubicBezTo>
                    <a:pt x="0" y="70"/>
                    <a:pt x="4" y="62"/>
                    <a:pt x="11" y="56"/>
                  </a:cubicBezTo>
                  <a:cubicBezTo>
                    <a:pt x="18" y="51"/>
                    <a:pt x="29" y="48"/>
                    <a:pt x="42" y="48"/>
                  </a:cubicBezTo>
                  <a:cubicBezTo>
                    <a:pt x="79" y="48"/>
                    <a:pt x="79" y="48"/>
                    <a:pt x="79" y="48"/>
                  </a:cubicBezTo>
                  <a:cubicBezTo>
                    <a:pt x="79" y="40"/>
                    <a:pt x="79" y="40"/>
                    <a:pt x="79" y="40"/>
                  </a:cubicBezTo>
                  <a:cubicBezTo>
                    <a:pt x="79" y="31"/>
                    <a:pt x="77" y="24"/>
                    <a:pt x="71" y="19"/>
                  </a:cubicBezTo>
                  <a:cubicBezTo>
                    <a:pt x="66" y="14"/>
                    <a:pt x="59" y="12"/>
                    <a:pt x="48" y="12"/>
                  </a:cubicBezTo>
                  <a:cubicBezTo>
                    <a:pt x="37" y="12"/>
                    <a:pt x="25" y="16"/>
                    <a:pt x="12" y="25"/>
                  </a:cubicBezTo>
                  <a:cubicBezTo>
                    <a:pt x="6" y="15"/>
                    <a:pt x="6" y="15"/>
                    <a:pt x="6" y="15"/>
                  </a:cubicBezTo>
                  <a:cubicBezTo>
                    <a:pt x="14" y="10"/>
                    <a:pt x="21" y="6"/>
                    <a:pt x="28" y="4"/>
                  </a:cubicBezTo>
                  <a:cubicBezTo>
                    <a:pt x="34" y="1"/>
                    <a:pt x="42" y="0"/>
                    <a:pt x="51" y="0"/>
                  </a:cubicBezTo>
                  <a:cubicBezTo>
                    <a:pt x="64" y="0"/>
                    <a:pt x="75" y="4"/>
                    <a:pt x="82" y="10"/>
                  </a:cubicBezTo>
                  <a:cubicBezTo>
                    <a:pt x="90" y="17"/>
                    <a:pt x="93" y="26"/>
                    <a:pt x="94" y="38"/>
                  </a:cubicBezTo>
                  <a:cubicBezTo>
                    <a:pt x="94" y="112"/>
                    <a:pt x="94" y="112"/>
                    <a:pt x="94" y="112"/>
                  </a:cubicBezTo>
                  <a:lnTo>
                    <a:pt x="80" y="112"/>
                  </a:lnTo>
                  <a:close/>
                  <a:moveTo>
                    <a:pt x="66" y="94"/>
                  </a:moveTo>
                  <a:cubicBezTo>
                    <a:pt x="72" y="89"/>
                    <a:pt x="77" y="83"/>
                    <a:pt x="80" y="74"/>
                  </a:cubicBezTo>
                  <a:cubicBezTo>
                    <a:pt x="80" y="59"/>
                    <a:pt x="80" y="59"/>
                    <a:pt x="80" y="59"/>
                  </a:cubicBezTo>
                  <a:cubicBezTo>
                    <a:pt x="44" y="59"/>
                    <a:pt x="44" y="59"/>
                    <a:pt x="44" y="59"/>
                  </a:cubicBezTo>
                  <a:cubicBezTo>
                    <a:pt x="34" y="59"/>
                    <a:pt x="26" y="61"/>
                    <a:pt x="21" y="64"/>
                  </a:cubicBezTo>
                  <a:cubicBezTo>
                    <a:pt x="16" y="67"/>
                    <a:pt x="13" y="72"/>
                    <a:pt x="13" y="79"/>
                  </a:cubicBezTo>
                  <a:cubicBezTo>
                    <a:pt x="13" y="85"/>
                    <a:pt x="16" y="91"/>
                    <a:pt x="21" y="95"/>
                  </a:cubicBezTo>
                  <a:cubicBezTo>
                    <a:pt x="26" y="99"/>
                    <a:pt x="32" y="101"/>
                    <a:pt x="40" y="101"/>
                  </a:cubicBezTo>
                  <a:cubicBezTo>
                    <a:pt x="50" y="101"/>
                    <a:pt x="59" y="99"/>
                    <a:pt x="66" y="94"/>
                  </a:cubicBezTo>
                  <a:close/>
                </a:path>
              </a:pathLst>
            </a:custGeom>
            <a:solidFill>
              <a:srgbClr val="0069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14" name="Freeform 8">
              <a:extLst>
                <a:ext uri="{FF2B5EF4-FFF2-40B4-BE49-F238E27FC236}">
                  <a16:creationId xmlns:a16="http://schemas.microsoft.com/office/drawing/2014/main" id="{D3C474E4-D037-4711-9C07-871DBC04A4AB}"/>
                </a:ext>
              </a:extLst>
            </p:cNvPr>
            <p:cNvSpPr>
              <a:spLocks/>
            </p:cNvSpPr>
            <p:nvPr userDrawn="1"/>
          </p:nvSpPr>
          <p:spPr bwMode="auto">
            <a:xfrm>
              <a:off x="6492" y="3213"/>
              <a:ext cx="68" cy="139"/>
            </a:xfrm>
            <a:custGeom>
              <a:avLst/>
              <a:gdLst>
                <a:gd name="T0" fmla="*/ 30 w 55"/>
                <a:gd name="T1" fmla="*/ 7 h 112"/>
                <a:gd name="T2" fmla="*/ 55 w 55"/>
                <a:gd name="T3" fmla="*/ 0 h 112"/>
                <a:gd name="T4" fmla="*/ 55 w 55"/>
                <a:gd name="T5" fmla="*/ 14 h 112"/>
                <a:gd name="T6" fmla="*/ 26 w 55"/>
                <a:gd name="T7" fmla="*/ 24 h 112"/>
                <a:gd name="T8" fmla="*/ 14 w 55"/>
                <a:gd name="T9" fmla="*/ 53 h 112"/>
                <a:gd name="T10" fmla="*/ 14 w 55"/>
                <a:gd name="T11" fmla="*/ 112 h 112"/>
                <a:gd name="T12" fmla="*/ 0 w 55"/>
                <a:gd name="T13" fmla="*/ 112 h 112"/>
                <a:gd name="T14" fmla="*/ 0 w 55"/>
                <a:gd name="T15" fmla="*/ 1 h 112"/>
                <a:gd name="T16" fmla="*/ 14 w 55"/>
                <a:gd name="T17" fmla="*/ 1 h 112"/>
                <a:gd name="T18" fmla="*/ 14 w 55"/>
                <a:gd name="T19" fmla="*/ 27 h 112"/>
                <a:gd name="T20" fmla="*/ 30 w 55"/>
                <a:gd name="T21" fmla="*/ 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12">
                  <a:moveTo>
                    <a:pt x="30" y="7"/>
                  </a:moveTo>
                  <a:cubicBezTo>
                    <a:pt x="37" y="3"/>
                    <a:pt x="45" y="0"/>
                    <a:pt x="55" y="0"/>
                  </a:cubicBezTo>
                  <a:cubicBezTo>
                    <a:pt x="55" y="14"/>
                    <a:pt x="55" y="14"/>
                    <a:pt x="55" y="14"/>
                  </a:cubicBezTo>
                  <a:cubicBezTo>
                    <a:pt x="43" y="13"/>
                    <a:pt x="34" y="17"/>
                    <a:pt x="26" y="24"/>
                  </a:cubicBezTo>
                  <a:cubicBezTo>
                    <a:pt x="19" y="31"/>
                    <a:pt x="15" y="40"/>
                    <a:pt x="14" y="53"/>
                  </a:cubicBezTo>
                  <a:cubicBezTo>
                    <a:pt x="14" y="112"/>
                    <a:pt x="14" y="112"/>
                    <a:pt x="14" y="112"/>
                  </a:cubicBezTo>
                  <a:cubicBezTo>
                    <a:pt x="0" y="112"/>
                    <a:pt x="0" y="112"/>
                    <a:pt x="0" y="112"/>
                  </a:cubicBezTo>
                  <a:cubicBezTo>
                    <a:pt x="0" y="1"/>
                    <a:pt x="0" y="1"/>
                    <a:pt x="0" y="1"/>
                  </a:cubicBezTo>
                  <a:cubicBezTo>
                    <a:pt x="14" y="1"/>
                    <a:pt x="14" y="1"/>
                    <a:pt x="14" y="1"/>
                  </a:cubicBezTo>
                  <a:cubicBezTo>
                    <a:pt x="14" y="27"/>
                    <a:pt x="14" y="27"/>
                    <a:pt x="14" y="27"/>
                  </a:cubicBezTo>
                  <a:cubicBezTo>
                    <a:pt x="18" y="18"/>
                    <a:pt x="23" y="11"/>
                    <a:pt x="30" y="7"/>
                  </a:cubicBezTo>
                  <a:close/>
                </a:path>
              </a:pathLst>
            </a:custGeom>
            <a:solidFill>
              <a:srgbClr val="0069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15" name="Freeform 9">
              <a:extLst>
                <a:ext uri="{FF2B5EF4-FFF2-40B4-BE49-F238E27FC236}">
                  <a16:creationId xmlns:a16="http://schemas.microsoft.com/office/drawing/2014/main" id="{BBD62D54-2FDD-49BB-9321-C70315CF5D8D}"/>
                </a:ext>
              </a:extLst>
            </p:cNvPr>
            <p:cNvSpPr>
              <a:spLocks noEditPoints="1"/>
            </p:cNvSpPr>
            <p:nvPr userDrawn="1"/>
          </p:nvSpPr>
          <p:spPr bwMode="auto">
            <a:xfrm>
              <a:off x="6584" y="3161"/>
              <a:ext cx="25" cy="191"/>
            </a:xfrm>
            <a:custGeom>
              <a:avLst/>
              <a:gdLst>
                <a:gd name="T0" fmla="*/ 17 w 20"/>
                <a:gd name="T1" fmla="*/ 3 h 154"/>
                <a:gd name="T2" fmla="*/ 20 w 20"/>
                <a:gd name="T3" fmla="*/ 10 h 154"/>
                <a:gd name="T4" fmla="*/ 17 w 20"/>
                <a:gd name="T5" fmla="*/ 18 h 154"/>
                <a:gd name="T6" fmla="*/ 10 w 20"/>
                <a:gd name="T7" fmla="*/ 21 h 154"/>
                <a:gd name="T8" fmla="*/ 3 w 20"/>
                <a:gd name="T9" fmla="*/ 18 h 154"/>
                <a:gd name="T10" fmla="*/ 0 w 20"/>
                <a:gd name="T11" fmla="*/ 10 h 154"/>
                <a:gd name="T12" fmla="*/ 3 w 20"/>
                <a:gd name="T13" fmla="*/ 3 h 154"/>
                <a:gd name="T14" fmla="*/ 10 w 20"/>
                <a:gd name="T15" fmla="*/ 0 h 154"/>
                <a:gd name="T16" fmla="*/ 17 w 20"/>
                <a:gd name="T17" fmla="*/ 3 h 154"/>
                <a:gd name="T18" fmla="*/ 3 w 20"/>
                <a:gd name="T19" fmla="*/ 43 h 154"/>
                <a:gd name="T20" fmla="*/ 17 w 20"/>
                <a:gd name="T21" fmla="*/ 43 h 154"/>
                <a:gd name="T22" fmla="*/ 17 w 20"/>
                <a:gd name="T23" fmla="*/ 154 h 154"/>
                <a:gd name="T24" fmla="*/ 3 w 20"/>
                <a:gd name="T25" fmla="*/ 154 h 154"/>
                <a:gd name="T26" fmla="*/ 3 w 20"/>
                <a:gd name="T27" fmla="*/ 4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54">
                  <a:moveTo>
                    <a:pt x="17" y="3"/>
                  </a:moveTo>
                  <a:cubicBezTo>
                    <a:pt x="19" y="5"/>
                    <a:pt x="20" y="8"/>
                    <a:pt x="20" y="10"/>
                  </a:cubicBezTo>
                  <a:cubicBezTo>
                    <a:pt x="20" y="13"/>
                    <a:pt x="19" y="16"/>
                    <a:pt x="17" y="18"/>
                  </a:cubicBezTo>
                  <a:cubicBezTo>
                    <a:pt x="15" y="20"/>
                    <a:pt x="13" y="21"/>
                    <a:pt x="10" y="21"/>
                  </a:cubicBezTo>
                  <a:cubicBezTo>
                    <a:pt x="7" y="21"/>
                    <a:pt x="5" y="20"/>
                    <a:pt x="3" y="18"/>
                  </a:cubicBezTo>
                  <a:cubicBezTo>
                    <a:pt x="1" y="16"/>
                    <a:pt x="0" y="13"/>
                    <a:pt x="0" y="10"/>
                  </a:cubicBezTo>
                  <a:cubicBezTo>
                    <a:pt x="0" y="8"/>
                    <a:pt x="1" y="5"/>
                    <a:pt x="3" y="3"/>
                  </a:cubicBezTo>
                  <a:cubicBezTo>
                    <a:pt x="5" y="1"/>
                    <a:pt x="7" y="0"/>
                    <a:pt x="10" y="0"/>
                  </a:cubicBezTo>
                  <a:cubicBezTo>
                    <a:pt x="13" y="0"/>
                    <a:pt x="15" y="1"/>
                    <a:pt x="17" y="3"/>
                  </a:cubicBezTo>
                  <a:close/>
                  <a:moveTo>
                    <a:pt x="3" y="43"/>
                  </a:moveTo>
                  <a:cubicBezTo>
                    <a:pt x="17" y="43"/>
                    <a:pt x="17" y="43"/>
                    <a:pt x="17" y="43"/>
                  </a:cubicBezTo>
                  <a:cubicBezTo>
                    <a:pt x="17" y="154"/>
                    <a:pt x="17" y="154"/>
                    <a:pt x="17" y="154"/>
                  </a:cubicBezTo>
                  <a:cubicBezTo>
                    <a:pt x="3" y="154"/>
                    <a:pt x="3" y="154"/>
                    <a:pt x="3" y="154"/>
                  </a:cubicBezTo>
                  <a:lnTo>
                    <a:pt x="3" y="43"/>
                  </a:lnTo>
                  <a:close/>
                </a:path>
              </a:pathLst>
            </a:custGeom>
            <a:solidFill>
              <a:srgbClr val="0069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16" name="Freeform 10">
              <a:extLst>
                <a:ext uri="{FF2B5EF4-FFF2-40B4-BE49-F238E27FC236}">
                  <a16:creationId xmlns:a16="http://schemas.microsoft.com/office/drawing/2014/main" id="{4414E2F7-7E14-4441-BCAC-8611F4DEB7A2}"/>
                </a:ext>
              </a:extLst>
            </p:cNvPr>
            <p:cNvSpPr>
              <a:spLocks/>
            </p:cNvSpPr>
            <p:nvPr userDrawn="1"/>
          </p:nvSpPr>
          <p:spPr bwMode="auto">
            <a:xfrm>
              <a:off x="6657" y="3213"/>
              <a:ext cx="124" cy="139"/>
            </a:xfrm>
            <a:custGeom>
              <a:avLst/>
              <a:gdLst>
                <a:gd name="T0" fmla="*/ 89 w 101"/>
                <a:gd name="T1" fmla="*/ 12 h 112"/>
                <a:gd name="T2" fmla="*/ 101 w 101"/>
                <a:gd name="T3" fmla="*/ 44 h 112"/>
                <a:gd name="T4" fmla="*/ 101 w 101"/>
                <a:gd name="T5" fmla="*/ 112 h 112"/>
                <a:gd name="T6" fmla="*/ 86 w 101"/>
                <a:gd name="T7" fmla="*/ 112 h 112"/>
                <a:gd name="T8" fmla="*/ 86 w 101"/>
                <a:gd name="T9" fmla="*/ 47 h 112"/>
                <a:gd name="T10" fmla="*/ 78 w 101"/>
                <a:gd name="T11" fmla="*/ 22 h 112"/>
                <a:gd name="T12" fmla="*/ 53 w 101"/>
                <a:gd name="T13" fmla="*/ 13 h 112"/>
                <a:gd name="T14" fmla="*/ 26 w 101"/>
                <a:gd name="T15" fmla="*/ 24 h 112"/>
                <a:gd name="T16" fmla="*/ 14 w 101"/>
                <a:gd name="T17" fmla="*/ 52 h 112"/>
                <a:gd name="T18" fmla="*/ 14 w 101"/>
                <a:gd name="T19" fmla="*/ 112 h 112"/>
                <a:gd name="T20" fmla="*/ 0 w 101"/>
                <a:gd name="T21" fmla="*/ 112 h 112"/>
                <a:gd name="T22" fmla="*/ 0 w 101"/>
                <a:gd name="T23" fmla="*/ 1 h 112"/>
                <a:gd name="T24" fmla="*/ 14 w 101"/>
                <a:gd name="T25" fmla="*/ 1 h 112"/>
                <a:gd name="T26" fmla="*/ 14 w 101"/>
                <a:gd name="T27" fmla="*/ 27 h 112"/>
                <a:gd name="T28" fmla="*/ 31 w 101"/>
                <a:gd name="T29" fmla="*/ 7 h 112"/>
                <a:gd name="T30" fmla="*/ 58 w 101"/>
                <a:gd name="T31" fmla="*/ 0 h 112"/>
                <a:gd name="T32" fmla="*/ 89 w 101"/>
                <a:gd name="T33" fmla="*/ 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1" h="112">
                  <a:moveTo>
                    <a:pt x="89" y="12"/>
                  </a:moveTo>
                  <a:cubicBezTo>
                    <a:pt x="97" y="19"/>
                    <a:pt x="101" y="30"/>
                    <a:pt x="101" y="44"/>
                  </a:cubicBezTo>
                  <a:cubicBezTo>
                    <a:pt x="101" y="112"/>
                    <a:pt x="101" y="112"/>
                    <a:pt x="101" y="112"/>
                  </a:cubicBezTo>
                  <a:cubicBezTo>
                    <a:pt x="86" y="112"/>
                    <a:pt x="86" y="112"/>
                    <a:pt x="86" y="112"/>
                  </a:cubicBezTo>
                  <a:cubicBezTo>
                    <a:pt x="86" y="47"/>
                    <a:pt x="86" y="47"/>
                    <a:pt x="86" y="47"/>
                  </a:cubicBezTo>
                  <a:cubicBezTo>
                    <a:pt x="86" y="36"/>
                    <a:pt x="83" y="28"/>
                    <a:pt x="78" y="22"/>
                  </a:cubicBezTo>
                  <a:cubicBezTo>
                    <a:pt x="72" y="16"/>
                    <a:pt x="64" y="13"/>
                    <a:pt x="53" y="13"/>
                  </a:cubicBezTo>
                  <a:cubicBezTo>
                    <a:pt x="42" y="13"/>
                    <a:pt x="33" y="17"/>
                    <a:pt x="26" y="24"/>
                  </a:cubicBezTo>
                  <a:cubicBezTo>
                    <a:pt x="19" y="31"/>
                    <a:pt x="15" y="40"/>
                    <a:pt x="14" y="52"/>
                  </a:cubicBezTo>
                  <a:cubicBezTo>
                    <a:pt x="14" y="112"/>
                    <a:pt x="14" y="112"/>
                    <a:pt x="14" y="112"/>
                  </a:cubicBezTo>
                  <a:cubicBezTo>
                    <a:pt x="0" y="112"/>
                    <a:pt x="0" y="112"/>
                    <a:pt x="0" y="112"/>
                  </a:cubicBezTo>
                  <a:cubicBezTo>
                    <a:pt x="0" y="1"/>
                    <a:pt x="0" y="1"/>
                    <a:pt x="0" y="1"/>
                  </a:cubicBezTo>
                  <a:cubicBezTo>
                    <a:pt x="14" y="1"/>
                    <a:pt x="14" y="1"/>
                    <a:pt x="14" y="1"/>
                  </a:cubicBezTo>
                  <a:cubicBezTo>
                    <a:pt x="14" y="27"/>
                    <a:pt x="14" y="27"/>
                    <a:pt x="14" y="27"/>
                  </a:cubicBezTo>
                  <a:cubicBezTo>
                    <a:pt x="18" y="18"/>
                    <a:pt x="23" y="11"/>
                    <a:pt x="31" y="7"/>
                  </a:cubicBezTo>
                  <a:cubicBezTo>
                    <a:pt x="38" y="3"/>
                    <a:pt x="47" y="0"/>
                    <a:pt x="58" y="0"/>
                  </a:cubicBezTo>
                  <a:cubicBezTo>
                    <a:pt x="71" y="0"/>
                    <a:pt x="82" y="4"/>
                    <a:pt x="89" y="12"/>
                  </a:cubicBezTo>
                  <a:close/>
                </a:path>
              </a:pathLst>
            </a:custGeom>
            <a:solidFill>
              <a:srgbClr val="0069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17" name="Freeform 11">
              <a:extLst>
                <a:ext uri="{FF2B5EF4-FFF2-40B4-BE49-F238E27FC236}">
                  <a16:creationId xmlns:a16="http://schemas.microsoft.com/office/drawing/2014/main" id="{D4C44E26-5EFC-40F0-9E60-9A7B3DDED22B}"/>
                </a:ext>
              </a:extLst>
            </p:cNvPr>
            <p:cNvSpPr>
              <a:spLocks noEditPoints="1"/>
            </p:cNvSpPr>
            <p:nvPr userDrawn="1"/>
          </p:nvSpPr>
          <p:spPr bwMode="auto">
            <a:xfrm>
              <a:off x="6815" y="3213"/>
              <a:ext cx="115" cy="141"/>
            </a:xfrm>
            <a:custGeom>
              <a:avLst/>
              <a:gdLst>
                <a:gd name="T0" fmla="*/ 80 w 94"/>
                <a:gd name="T1" fmla="*/ 112 h 113"/>
                <a:gd name="T2" fmla="*/ 80 w 94"/>
                <a:gd name="T3" fmla="*/ 93 h 113"/>
                <a:gd name="T4" fmla="*/ 63 w 94"/>
                <a:gd name="T5" fmla="*/ 108 h 113"/>
                <a:gd name="T6" fmla="*/ 38 w 94"/>
                <a:gd name="T7" fmla="*/ 113 h 113"/>
                <a:gd name="T8" fmla="*/ 18 w 94"/>
                <a:gd name="T9" fmla="*/ 108 h 113"/>
                <a:gd name="T10" fmla="*/ 5 w 94"/>
                <a:gd name="T11" fmla="*/ 96 h 113"/>
                <a:gd name="T12" fmla="*/ 0 w 94"/>
                <a:gd name="T13" fmla="*/ 79 h 113"/>
                <a:gd name="T14" fmla="*/ 11 w 94"/>
                <a:gd name="T15" fmla="*/ 56 h 113"/>
                <a:gd name="T16" fmla="*/ 42 w 94"/>
                <a:gd name="T17" fmla="*/ 48 h 113"/>
                <a:gd name="T18" fmla="*/ 80 w 94"/>
                <a:gd name="T19" fmla="*/ 48 h 113"/>
                <a:gd name="T20" fmla="*/ 80 w 94"/>
                <a:gd name="T21" fmla="*/ 40 h 113"/>
                <a:gd name="T22" fmla="*/ 72 w 94"/>
                <a:gd name="T23" fmla="*/ 19 h 113"/>
                <a:gd name="T24" fmla="*/ 49 w 94"/>
                <a:gd name="T25" fmla="*/ 12 h 113"/>
                <a:gd name="T26" fmla="*/ 13 w 94"/>
                <a:gd name="T27" fmla="*/ 25 h 113"/>
                <a:gd name="T28" fmla="*/ 6 w 94"/>
                <a:gd name="T29" fmla="*/ 15 h 113"/>
                <a:gd name="T30" fmla="*/ 28 w 94"/>
                <a:gd name="T31" fmla="*/ 4 h 113"/>
                <a:gd name="T32" fmla="*/ 51 w 94"/>
                <a:gd name="T33" fmla="*/ 0 h 113"/>
                <a:gd name="T34" fmla="*/ 83 w 94"/>
                <a:gd name="T35" fmla="*/ 10 h 113"/>
                <a:gd name="T36" fmla="*/ 94 w 94"/>
                <a:gd name="T37" fmla="*/ 38 h 113"/>
                <a:gd name="T38" fmla="*/ 94 w 94"/>
                <a:gd name="T39" fmla="*/ 112 h 113"/>
                <a:gd name="T40" fmla="*/ 80 w 94"/>
                <a:gd name="T41" fmla="*/ 112 h 113"/>
                <a:gd name="T42" fmla="*/ 66 w 94"/>
                <a:gd name="T43" fmla="*/ 94 h 113"/>
                <a:gd name="T44" fmla="*/ 80 w 94"/>
                <a:gd name="T45" fmla="*/ 74 h 113"/>
                <a:gd name="T46" fmla="*/ 80 w 94"/>
                <a:gd name="T47" fmla="*/ 59 h 113"/>
                <a:gd name="T48" fmla="*/ 44 w 94"/>
                <a:gd name="T49" fmla="*/ 59 h 113"/>
                <a:gd name="T50" fmla="*/ 21 w 94"/>
                <a:gd name="T51" fmla="*/ 64 h 113"/>
                <a:gd name="T52" fmla="*/ 14 w 94"/>
                <a:gd name="T53" fmla="*/ 79 h 113"/>
                <a:gd name="T54" fmla="*/ 21 w 94"/>
                <a:gd name="T55" fmla="*/ 95 h 113"/>
                <a:gd name="T56" fmla="*/ 41 w 94"/>
                <a:gd name="T57" fmla="*/ 101 h 113"/>
                <a:gd name="T58" fmla="*/ 66 w 94"/>
                <a:gd name="T59" fmla="*/ 9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4" h="113">
                  <a:moveTo>
                    <a:pt x="80" y="112"/>
                  </a:moveTo>
                  <a:cubicBezTo>
                    <a:pt x="80" y="93"/>
                    <a:pt x="80" y="93"/>
                    <a:pt x="80" y="93"/>
                  </a:cubicBezTo>
                  <a:cubicBezTo>
                    <a:pt x="75" y="100"/>
                    <a:pt x="70" y="105"/>
                    <a:pt x="63" y="108"/>
                  </a:cubicBezTo>
                  <a:cubicBezTo>
                    <a:pt x="56" y="111"/>
                    <a:pt x="47" y="113"/>
                    <a:pt x="38" y="113"/>
                  </a:cubicBezTo>
                  <a:cubicBezTo>
                    <a:pt x="31" y="113"/>
                    <a:pt x="24" y="111"/>
                    <a:pt x="18" y="108"/>
                  </a:cubicBezTo>
                  <a:cubicBezTo>
                    <a:pt x="12" y="106"/>
                    <a:pt x="8" y="102"/>
                    <a:pt x="5" y="96"/>
                  </a:cubicBezTo>
                  <a:cubicBezTo>
                    <a:pt x="2" y="91"/>
                    <a:pt x="0" y="86"/>
                    <a:pt x="0" y="79"/>
                  </a:cubicBezTo>
                  <a:cubicBezTo>
                    <a:pt x="0" y="70"/>
                    <a:pt x="4" y="62"/>
                    <a:pt x="11" y="56"/>
                  </a:cubicBezTo>
                  <a:cubicBezTo>
                    <a:pt x="19" y="51"/>
                    <a:pt x="29" y="48"/>
                    <a:pt x="42" y="48"/>
                  </a:cubicBezTo>
                  <a:cubicBezTo>
                    <a:pt x="80" y="48"/>
                    <a:pt x="80" y="48"/>
                    <a:pt x="80" y="48"/>
                  </a:cubicBezTo>
                  <a:cubicBezTo>
                    <a:pt x="80" y="40"/>
                    <a:pt x="80" y="40"/>
                    <a:pt x="80" y="40"/>
                  </a:cubicBezTo>
                  <a:cubicBezTo>
                    <a:pt x="80" y="31"/>
                    <a:pt x="77" y="24"/>
                    <a:pt x="72" y="19"/>
                  </a:cubicBezTo>
                  <a:cubicBezTo>
                    <a:pt x="67" y="14"/>
                    <a:pt x="59" y="12"/>
                    <a:pt x="49" y="12"/>
                  </a:cubicBezTo>
                  <a:cubicBezTo>
                    <a:pt x="37" y="12"/>
                    <a:pt x="25" y="16"/>
                    <a:pt x="13" y="25"/>
                  </a:cubicBezTo>
                  <a:cubicBezTo>
                    <a:pt x="6" y="15"/>
                    <a:pt x="6" y="15"/>
                    <a:pt x="6" y="15"/>
                  </a:cubicBezTo>
                  <a:cubicBezTo>
                    <a:pt x="14" y="10"/>
                    <a:pt x="21" y="6"/>
                    <a:pt x="28" y="4"/>
                  </a:cubicBezTo>
                  <a:cubicBezTo>
                    <a:pt x="35" y="1"/>
                    <a:pt x="43" y="0"/>
                    <a:pt x="51" y="0"/>
                  </a:cubicBezTo>
                  <a:cubicBezTo>
                    <a:pt x="65" y="0"/>
                    <a:pt x="75" y="4"/>
                    <a:pt x="83" y="10"/>
                  </a:cubicBezTo>
                  <a:cubicBezTo>
                    <a:pt x="90" y="17"/>
                    <a:pt x="94" y="26"/>
                    <a:pt x="94" y="38"/>
                  </a:cubicBezTo>
                  <a:cubicBezTo>
                    <a:pt x="94" y="112"/>
                    <a:pt x="94" y="112"/>
                    <a:pt x="94" y="112"/>
                  </a:cubicBezTo>
                  <a:lnTo>
                    <a:pt x="80" y="112"/>
                  </a:lnTo>
                  <a:close/>
                  <a:moveTo>
                    <a:pt x="66" y="94"/>
                  </a:moveTo>
                  <a:cubicBezTo>
                    <a:pt x="73" y="89"/>
                    <a:pt x="77" y="83"/>
                    <a:pt x="80" y="74"/>
                  </a:cubicBezTo>
                  <a:cubicBezTo>
                    <a:pt x="80" y="59"/>
                    <a:pt x="80" y="59"/>
                    <a:pt x="80" y="59"/>
                  </a:cubicBezTo>
                  <a:cubicBezTo>
                    <a:pt x="44" y="59"/>
                    <a:pt x="44" y="59"/>
                    <a:pt x="44" y="59"/>
                  </a:cubicBezTo>
                  <a:cubicBezTo>
                    <a:pt x="34" y="59"/>
                    <a:pt x="27" y="61"/>
                    <a:pt x="21" y="64"/>
                  </a:cubicBezTo>
                  <a:cubicBezTo>
                    <a:pt x="16" y="67"/>
                    <a:pt x="14" y="72"/>
                    <a:pt x="14" y="79"/>
                  </a:cubicBezTo>
                  <a:cubicBezTo>
                    <a:pt x="14" y="85"/>
                    <a:pt x="16" y="91"/>
                    <a:pt x="21" y="95"/>
                  </a:cubicBezTo>
                  <a:cubicBezTo>
                    <a:pt x="26" y="99"/>
                    <a:pt x="33" y="101"/>
                    <a:pt x="41" y="101"/>
                  </a:cubicBezTo>
                  <a:cubicBezTo>
                    <a:pt x="51" y="101"/>
                    <a:pt x="59" y="99"/>
                    <a:pt x="66" y="94"/>
                  </a:cubicBezTo>
                  <a:close/>
                </a:path>
              </a:pathLst>
            </a:custGeom>
            <a:solidFill>
              <a:srgbClr val="0069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18" name="Freeform 12">
              <a:extLst>
                <a:ext uri="{FF2B5EF4-FFF2-40B4-BE49-F238E27FC236}">
                  <a16:creationId xmlns:a16="http://schemas.microsoft.com/office/drawing/2014/main" id="{87F3B089-316B-4E06-A2AC-5CDFF3C1CA43}"/>
                </a:ext>
              </a:extLst>
            </p:cNvPr>
            <p:cNvSpPr>
              <a:spLocks/>
            </p:cNvSpPr>
            <p:nvPr userDrawn="1"/>
          </p:nvSpPr>
          <p:spPr bwMode="auto">
            <a:xfrm>
              <a:off x="6966" y="3331"/>
              <a:ext cx="23" cy="24"/>
            </a:xfrm>
            <a:custGeom>
              <a:avLst/>
              <a:gdLst>
                <a:gd name="T0" fmla="*/ 16 w 19"/>
                <a:gd name="T1" fmla="*/ 2 h 19"/>
                <a:gd name="T2" fmla="*/ 19 w 19"/>
                <a:gd name="T3" fmla="*/ 9 h 19"/>
                <a:gd name="T4" fmla="*/ 16 w 19"/>
                <a:gd name="T5" fmla="*/ 16 h 19"/>
                <a:gd name="T6" fmla="*/ 9 w 19"/>
                <a:gd name="T7" fmla="*/ 19 h 19"/>
                <a:gd name="T8" fmla="*/ 2 w 19"/>
                <a:gd name="T9" fmla="*/ 16 h 19"/>
                <a:gd name="T10" fmla="*/ 0 w 19"/>
                <a:gd name="T11" fmla="*/ 9 h 19"/>
                <a:gd name="T12" fmla="*/ 2 w 19"/>
                <a:gd name="T13" fmla="*/ 2 h 19"/>
                <a:gd name="T14" fmla="*/ 9 w 19"/>
                <a:gd name="T15" fmla="*/ 0 h 19"/>
                <a:gd name="T16" fmla="*/ 16 w 19"/>
                <a:gd name="T17" fmla="*/ 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9">
                  <a:moveTo>
                    <a:pt x="16" y="2"/>
                  </a:moveTo>
                  <a:cubicBezTo>
                    <a:pt x="18" y="4"/>
                    <a:pt x="19" y="6"/>
                    <a:pt x="19" y="9"/>
                  </a:cubicBezTo>
                  <a:cubicBezTo>
                    <a:pt x="19" y="12"/>
                    <a:pt x="18" y="14"/>
                    <a:pt x="16" y="16"/>
                  </a:cubicBezTo>
                  <a:cubicBezTo>
                    <a:pt x="14" y="18"/>
                    <a:pt x="12" y="19"/>
                    <a:pt x="9" y="19"/>
                  </a:cubicBezTo>
                  <a:cubicBezTo>
                    <a:pt x="6" y="19"/>
                    <a:pt x="4" y="18"/>
                    <a:pt x="2" y="16"/>
                  </a:cubicBezTo>
                  <a:cubicBezTo>
                    <a:pt x="1" y="14"/>
                    <a:pt x="0" y="12"/>
                    <a:pt x="0" y="9"/>
                  </a:cubicBezTo>
                  <a:cubicBezTo>
                    <a:pt x="0" y="6"/>
                    <a:pt x="1" y="4"/>
                    <a:pt x="2" y="2"/>
                  </a:cubicBezTo>
                  <a:cubicBezTo>
                    <a:pt x="4" y="0"/>
                    <a:pt x="6" y="0"/>
                    <a:pt x="9" y="0"/>
                  </a:cubicBezTo>
                  <a:cubicBezTo>
                    <a:pt x="12" y="0"/>
                    <a:pt x="14" y="0"/>
                    <a:pt x="16" y="2"/>
                  </a:cubicBezTo>
                  <a:close/>
                </a:path>
              </a:pathLst>
            </a:custGeom>
            <a:solidFill>
              <a:srgbClr val="0069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19" name="Freeform 13">
              <a:extLst>
                <a:ext uri="{FF2B5EF4-FFF2-40B4-BE49-F238E27FC236}">
                  <a16:creationId xmlns:a16="http://schemas.microsoft.com/office/drawing/2014/main" id="{93546EB6-D58C-4FCA-971F-0B2B7D638F4B}"/>
                </a:ext>
              </a:extLst>
            </p:cNvPr>
            <p:cNvSpPr>
              <a:spLocks noEditPoints="1"/>
            </p:cNvSpPr>
            <p:nvPr userDrawn="1"/>
          </p:nvSpPr>
          <p:spPr bwMode="auto">
            <a:xfrm>
              <a:off x="7014" y="3155"/>
              <a:ext cx="120" cy="197"/>
            </a:xfrm>
            <a:custGeom>
              <a:avLst/>
              <a:gdLst>
                <a:gd name="T0" fmla="*/ 35 w 98"/>
                <a:gd name="T1" fmla="*/ 18 h 159"/>
                <a:gd name="T2" fmla="*/ 29 w 98"/>
                <a:gd name="T3" fmla="*/ 35 h 159"/>
                <a:gd name="T4" fmla="*/ 29 w 98"/>
                <a:gd name="T5" fmla="*/ 51 h 159"/>
                <a:gd name="T6" fmla="*/ 62 w 98"/>
                <a:gd name="T7" fmla="*/ 51 h 159"/>
                <a:gd name="T8" fmla="*/ 62 w 98"/>
                <a:gd name="T9" fmla="*/ 62 h 159"/>
                <a:gd name="T10" fmla="*/ 29 w 98"/>
                <a:gd name="T11" fmla="*/ 62 h 159"/>
                <a:gd name="T12" fmla="*/ 29 w 98"/>
                <a:gd name="T13" fmla="*/ 159 h 159"/>
                <a:gd name="T14" fmla="*/ 15 w 98"/>
                <a:gd name="T15" fmla="*/ 159 h 159"/>
                <a:gd name="T16" fmla="*/ 15 w 98"/>
                <a:gd name="T17" fmla="*/ 62 h 159"/>
                <a:gd name="T18" fmla="*/ 0 w 98"/>
                <a:gd name="T19" fmla="*/ 62 h 159"/>
                <a:gd name="T20" fmla="*/ 0 w 98"/>
                <a:gd name="T21" fmla="*/ 51 h 159"/>
                <a:gd name="T22" fmla="*/ 15 w 98"/>
                <a:gd name="T23" fmla="*/ 51 h 159"/>
                <a:gd name="T24" fmla="*/ 15 w 98"/>
                <a:gd name="T25" fmla="*/ 36 h 159"/>
                <a:gd name="T26" fmla="*/ 19 w 98"/>
                <a:gd name="T27" fmla="*/ 17 h 159"/>
                <a:gd name="T28" fmla="*/ 32 w 98"/>
                <a:gd name="T29" fmla="*/ 4 h 159"/>
                <a:gd name="T30" fmla="*/ 49 w 98"/>
                <a:gd name="T31" fmla="*/ 0 h 159"/>
                <a:gd name="T32" fmla="*/ 69 w 98"/>
                <a:gd name="T33" fmla="*/ 5 h 159"/>
                <a:gd name="T34" fmla="*/ 65 w 98"/>
                <a:gd name="T35" fmla="*/ 16 h 159"/>
                <a:gd name="T36" fmla="*/ 50 w 98"/>
                <a:gd name="T37" fmla="*/ 12 h 159"/>
                <a:gd name="T38" fmla="*/ 35 w 98"/>
                <a:gd name="T39" fmla="*/ 18 h 159"/>
                <a:gd name="T40" fmla="*/ 95 w 98"/>
                <a:gd name="T41" fmla="*/ 8 h 159"/>
                <a:gd name="T42" fmla="*/ 98 w 98"/>
                <a:gd name="T43" fmla="*/ 15 h 159"/>
                <a:gd name="T44" fmla="*/ 95 w 98"/>
                <a:gd name="T45" fmla="*/ 23 h 159"/>
                <a:gd name="T46" fmla="*/ 88 w 98"/>
                <a:gd name="T47" fmla="*/ 26 h 159"/>
                <a:gd name="T48" fmla="*/ 81 w 98"/>
                <a:gd name="T49" fmla="*/ 23 h 159"/>
                <a:gd name="T50" fmla="*/ 78 w 98"/>
                <a:gd name="T51" fmla="*/ 15 h 159"/>
                <a:gd name="T52" fmla="*/ 81 w 98"/>
                <a:gd name="T53" fmla="*/ 8 h 159"/>
                <a:gd name="T54" fmla="*/ 88 w 98"/>
                <a:gd name="T55" fmla="*/ 5 h 159"/>
                <a:gd name="T56" fmla="*/ 95 w 98"/>
                <a:gd name="T57" fmla="*/ 8 h 159"/>
                <a:gd name="T58" fmla="*/ 81 w 98"/>
                <a:gd name="T59" fmla="*/ 48 h 159"/>
                <a:gd name="T60" fmla="*/ 95 w 98"/>
                <a:gd name="T61" fmla="*/ 48 h 159"/>
                <a:gd name="T62" fmla="*/ 95 w 98"/>
                <a:gd name="T63" fmla="*/ 159 h 159"/>
                <a:gd name="T64" fmla="*/ 81 w 98"/>
                <a:gd name="T65" fmla="*/ 159 h 159"/>
                <a:gd name="T66" fmla="*/ 81 w 98"/>
                <a:gd name="T67" fmla="*/ 4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 h="159">
                  <a:moveTo>
                    <a:pt x="35" y="18"/>
                  </a:moveTo>
                  <a:cubicBezTo>
                    <a:pt x="31" y="23"/>
                    <a:pt x="29" y="28"/>
                    <a:pt x="29" y="35"/>
                  </a:cubicBezTo>
                  <a:cubicBezTo>
                    <a:pt x="29" y="51"/>
                    <a:pt x="29" y="51"/>
                    <a:pt x="29" y="51"/>
                  </a:cubicBezTo>
                  <a:cubicBezTo>
                    <a:pt x="62" y="51"/>
                    <a:pt x="62" y="51"/>
                    <a:pt x="62" y="51"/>
                  </a:cubicBezTo>
                  <a:cubicBezTo>
                    <a:pt x="62" y="62"/>
                    <a:pt x="62" y="62"/>
                    <a:pt x="62" y="62"/>
                  </a:cubicBezTo>
                  <a:cubicBezTo>
                    <a:pt x="29" y="62"/>
                    <a:pt x="29" y="62"/>
                    <a:pt x="29" y="62"/>
                  </a:cubicBezTo>
                  <a:cubicBezTo>
                    <a:pt x="29" y="159"/>
                    <a:pt x="29" y="159"/>
                    <a:pt x="29" y="159"/>
                  </a:cubicBezTo>
                  <a:cubicBezTo>
                    <a:pt x="15" y="159"/>
                    <a:pt x="15" y="159"/>
                    <a:pt x="15" y="159"/>
                  </a:cubicBezTo>
                  <a:cubicBezTo>
                    <a:pt x="15" y="62"/>
                    <a:pt x="15" y="62"/>
                    <a:pt x="15" y="62"/>
                  </a:cubicBezTo>
                  <a:cubicBezTo>
                    <a:pt x="0" y="62"/>
                    <a:pt x="0" y="62"/>
                    <a:pt x="0" y="62"/>
                  </a:cubicBezTo>
                  <a:cubicBezTo>
                    <a:pt x="0" y="51"/>
                    <a:pt x="0" y="51"/>
                    <a:pt x="0" y="51"/>
                  </a:cubicBezTo>
                  <a:cubicBezTo>
                    <a:pt x="15" y="51"/>
                    <a:pt x="15" y="51"/>
                    <a:pt x="15" y="51"/>
                  </a:cubicBezTo>
                  <a:cubicBezTo>
                    <a:pt x="15" y="36"/>
                    <a:pt x="15" y="36"/>
                    <a:pt x="15" y="36"/>
                  </a:cubicBezTo>
                  <a:cubicBezTo>
                    <a:pt x="15" y="29"/>
                    <a:pt x="16" y="23"/>
                    <a:pt x="19" y="17"/>
                  </a:cubicBezTo>
                  <a:cubicBezTo>
                    <a:pt x="22" y="11"/>
                    <a:pt x="27" y="7"/>
                    <a:pt x="32" y="4"/>
                  </a:cubicBezTo>
                  <a:cubicBezTo>
                    <a:pt x="37" y="1"/>
                    <a:pt x="43" y="0"/>
                    <a:pt x="49" y="0"/>
                  </a:cubicBezTo>
                  <a:cubicBezTo>
                    <a:pt x="56" y="0"/>
                    <a:pt x="62" y="1"/>
                    <a:pt x="69" y="5"/>
                  </a:cubicBezTo>
                  <a:cubicBezTo>
                    <a:pt x="65" y="16"/>
                    <a:pt x="65" y="16"/>
                    <a:pt x="65" y="16"/>
                  </a:cubicBezTo>
                  <a:cubicBezTo>
                    <a:pt x="60" y="14"/>
                    <a:pt x="55" y="12"/>
                    <a:pt x="50" y="12"/>
                  </a:cubicBezTo>
                  <a:cubicBezTo>
                    <a:pt x="44" y="12"/>
                    <a:pt x="39" y="14"/>
                    <a:pt x="35" y="18"/>
                  </a:cubicBezTo>
                  <a:close/>
                  <a:moveTo>
                    <a:pt x="95" y="8"/>
                  </a:moveTo>
                  <a:cubicBezTo>
                    <a:pt x="97" y="10"/>
                    <a:pt x="98" y="13"/>
                    <a:pt x="98" y="15"/>
                  </a:cubicBezTo>
                  <a:cubicBezTo>
                    <a:pt x="98" y="18"/>
                    <a:pt x="97" y="21"/>
                    <a:pt x="95" y="23"/>
                  </a:cubicBezTo>
                  <a:cubicBezTo>
                    <a:pt x="93" y="25"/>
                    <a:pt x="91" y="26"/>
                    <a:pt x="88" y="26"/>
                  </a:cubicBezTo>
                  <a:cubicBezTo>
                    <a:pt x="85" y="26"/>
                    <a:pt x="83" y="25"/>
                    <a:pt x="81" y="23"/>
                  </a:cubicBezTo>
                  <a:cubicBezTo>
                    <a:pt x="79" y="21"/>
                    <a:pt x="78" y="18"/>
                    <a:pt x="78" y="15"/>
                  </a:cubicBezTo>
                  <a:cubicBezTo>
                    <a:pt x="78" y="13"/>
                    <a:pt x="79" y="10"/>
                    <a:pt x="81" y="8"/>
                  </a:cubicBezTo>
                  <a:cubicBezTo>
                    <a:pt x="83" y="6"/>
                    <a:pt x="85" y="5"/>
                    <a:pt x="88" y="5"/>
                  </a:cubicBezTo>
                  <a:cubicBezTo>
                    <a:pt x="91" y="5"/>
                    <a:pt x="93" y="6"/>
                    <a:pt x="95" y="8"/>
                  </a:cubicBezTo>
                  <a:close/>
                  <a:moveTo>
                    <a:pt x="81" y="48"/>
                  </a:moveTo>
                  <a:cubicBezTo>
                    <a:pt x="95" y="48"/>
                    <a:pt x="95" y="48"/>
                    <a:pt x="95" y="48"/>
                  </a:cubicBezTo>
                  <a:cubicBezTo>
                    <a:pt x="95" y="159"/>
                    <a:pt x="95" y="159"/>
                    <a:pt x="95" y="159"/>
                  </a:cubicBezTo>
                  <a:cubicBezTo>
                    <a:pt x="81" y="159"/>
                    <a:pt x="81" y="159"/>
                    <a:pt x="81" y="159"/>
                  </a:cubicBezTo>
                  <a:lnTo>
                    <a:pt x="81" y="48"/>
                  </a:lnTo>
                  <a:close/>
                </a:path>
              </a:pathLst>
            </a:custGeom>
            <a:solidFill>
              <a:srgbClr val="0069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0" name="Freeform 14">
              <a:extLst>
                <a:ext uri="{FF2B5EF4-FFF2-40B4-BE49-F238E27FC236}">
                  <a16:creationId xmlns:a16="http://schemas.microsoft.com/office/drawing/2014/main" id="{AF1B2EDF-4A48-41BE-855B-B335A5E4B048}"/>
                </a:ext>
              </a:extLst>
            </p:cNvPr>
            <p:cNvSpPr>
              <a:spLocks/>
            </p:cNvSpPr>
            <p:nvPr userDrawn="1"/>
          </p:nvSpPr>
          <p:spPr bwMode="auto">
            <a:xfrm>
              <a:off x="4482" y="3132"/>
              <a:ext cx="186" cy="219"/>
            </a:xfrm>
            <a:custGeom>
              <a:avLst/>
              <a:gdLst>
                <a:gd name="T0" fmla="*/ 186 w 186"/>
                <a:gd name="T1" fmla="*/ 219 h 219"/>
                <a:gd name="T2" fmla="*/ 139 w 186"/>
                <a:gd name="T3" fmla="*/ 219 h 219"/>
                <a:gd name="T4" fmla="*/ 37 w 186"/>
                <a:gd name="T5" fmla="*/ 116 h 219"/>
                <a:gd name="T6" fmla="*/ 37 w 186"/>
                <a:gd name="T7" fmla="*/ 219 h 219"/>
                <a:gd name="T8" fmla="*/ 0 w 186"/>
                <a:gd name="T9" fmla="*/ 219 h 219"/>
                <a:gd name="T10" fmla="*/ 0 w 186"/>
                <a:gd name="T11" fmla="*/ 0 h 219"/>
                <a:gd name="T12" fmla="*/ 37 w 186"/>
                <a:gd name="T13" fmla="*/ 0 h 219"/>
                <a:gd name="T14" fmla="*/ 37 w 186"/>
                <a:gd name="T15" fmla="*/ 92 h 219"/>
                <a:gd name="T16" fmla="*/ 130 w 186"/>
                <a:gd name="T17" fmla="*/ 0 h 219"/>
                <a:gd name="T18" fmla="*/ 172 w 186"/>
                <a:gd name="T19" fmla="*/ 0 h 219"/>
                <a:gd name="T20" fmla="*/ 69 w 186"/>
                <a:gd name="T21" fmla="*/ 101 h 219"/>
                <a:gd name="T22" fmla="*/ 186 w 186"/>
                <a:gd name="T23" fmla="*/ 21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9">
                  <a:moveTo>
                    <a:pt x="186" y="219"/>
                  </a:moveTo>
                  <a:lnTo>
                    <a:pt x="139" y="219"/>
                  </a:lnTo>
                  <a:lnTo>
                    <a:pt x="37" y="116"/>
                  </a:lnTo>
                  <a:lnTo>
                    <a:pt x="37" y="219"/>
                  </a:lnTo>
                  <a:lnTo>
                    <a:pt x="0" y="219"/>
                  </a:lnTo>
                  <a:lnTo>
                    <a:pt x="0" y="0"/>
                  </a:lnTo>
                  <a:lnTo>
                    <a:pt x="37" y="0"/>
                  </a:lnTo>
                  <a:lnTo>
                    <a:pt x="37" y="92"/>
                  </a:lnTo>
                  <a:lnTo>
                    <a:pt x="130" y="0"/>
                  </a:lnTo>
                  <a:lnTo>
                    <a:pt x="172" y="0"/>
                  </a:lnTo>
                  <a:lnTo>
                    <a:pt x="69" y="101"/>
                  </a:lnTo>
                  <a:lnTo>
                    <a:pt x="186" y="219"/>
                  </a:lnTo>
                  <a:close/>
                </a:path>
              </a:pathLst>
            </a:custGeom>
            <a:solidFill>
              <a:srgbClr val="0069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1" name="Freeform 15">
              <a:extLst>
                <a:ext uri="{FF2B5EF4-FFF2-40B4-BE49-F238E27FC236}">
                  <a16:creationId xmlns:a16="http://schemas.microsoft.com/office/drawing/2014/main" id="{B9BBE201-A41D-4673-B300-D0E2C2C6BFAA}"/>
                </a:ext>
              </a:extLst>
            </p:cNvPr>
            <p:cNvSpPr>
              <a:spLocks noEditPoints="1"/>
            </p:cNvSpPr>
            <p:nvPr userDrawn="1"/>
          </p:nvSpPr>
          <p:spPr bwMode="auto">
            <a:xfrm>
              <a:off x="4661" y="3184"/>
              <a:ext cx="137" cy="172"/>
            </a:xfrm>
            <a:custGeom>
              <a:avLst/>
              <a:gdLst>
                <a:gd name="T0" fmla="*/ 47 w 112"/>
                <a:gd name="T1" fmla="*/ 138 h 138"/>
                <a:gd name="T2" fmla="*/ 0 w 112"/>
                <a:gd name="T3" fmla="*/ 97 h 138"/>
                <a:gd name="T4" fmla="*/ 59 w 112"/>
                <a:gd name="T5" fmla="*/ 51 h 138"/>
                <a:gd name="T6" fmla="*/ 84 w 112"/>
                <a:gd name="T7" fmla="*/ 54 h 138"/>
                <a:gd name="T8" fmla="*/ 79 w 112"/>
                <a:gd name="T9" fmla="*/ 33 h 138"/>
                <a:gd name="T10" fmla="*/ 55 w 112"/>
                <a:gd name="T11" fmla="*/ 23 h 138"/>
                <a:gd name="T12" fmla="*/ 18 w 112"/>
                <a:gd name="T13" fmla="*/ 43 h 138"/>
                <a:gd name="T14" fmla="*/ 17 w 112"/>
                <a:gd name="T15" fmla="*/ 45 h 138"/>
                <a:gd name="T16" fmla="*/ 15 w 112"/>
                <a:gd name="T17" fmla="*/ 45 h 138"/>
                <a:gd name="T18" fmla="*/ 9 w 112"/>
                <a:gd name="T19" fmla="*/ 42 h 138"/>
                <a:gd name="T20" fmla="*/ 6 w 112"/>
                <a:gd name="T21" fmla="*/ 41 h 138"/>
                <a:gd name="T22" fmla="*/ 7 w 112"/>
                <a:gd name="T23" fmla="*/ 39 h 138"/>
                <a:gd name="T24" fmla="*/ 61 w 112"/>
                <a:gd name="T25" fmla="*/ 0 h 138"/>
                <a:gd name="T26" fmla="*/ 102 w 112"/>
                <a:gd name="T27" fmla="*/ 17 h 138"/>
                <a:gd name="T28" fmla="*/ 112 w 112"/>
                <a:gd name="T29" fmla="*/ 57 h 138"/>
                <a:gd name="T30" fmla="*/ 112 w 112"/>
                <a:gd name="T31" fmla="*/ 134 h 138"/>
                <a:gd name="T32" fmla="*/ 84 w 112"/>
                <a:gd name="T33" fmla="*/ 134 h 138"/>
                <a:gd name="T34" fmla="*/ 84 w 112"/>
                <a:gd name="T35" fmla="*/ 124 h 138"/>
                <a:gd name="T36" fmla="*/ 47 w 112"/>
                <a:gd name="T37" fmla="*/ 138 h 138"/>
                <a:gd name="T38" fmla="*/ 62 w 112"/>
                <a:gd name="T39" fmla="*/ 71 h 138"/>
                <a:gd name="T40" fmla="*/ 29 w 112"/>
                <a:gd name="T41" fmla="*/ 96 h 138"/>
                <a:gd name="T42" fmla="*/ 55 w 112"/>
                <a:gd name="T43" fmla="*/ 118 h 138"/>
                <a:gd name="T44" fmla="*/ 84 w 112"/>
                <a:gd name="T45" fmla="*/ 105 h 138"/>
                <a:gd name="T46" fmla="*/ 84 w 112"/>
                <a:gd name="T47" fmla="*/ 74 h 138"/>
                <a:gd name="T48" fmla="*/ 62 w 112"/>
                <a:gd name="T49" fmla="*/ 71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138">
                  <a:moveTo>
                    <a:pt x="47" y="138"/>
                  </a:moveTo>
                  <a:cubicBezTo>
                    <a:pt x="15" y="138"/>
                    <a:pt x="0" y="117"/>
                    <a:pt x="0" y="97"/>
                  </a:cubicBezTo>
                  <a:cubicBezTo>
                    <a:pt x="0" y="75"/>
                    <a:pt x="18" y="51"/>
                    <a:pt x="59" y="51"/>
                  </a:cubicBezTo>
                  <a:cubicBezTo>
                    <a:pt x="64" y="51"/>
                    <a:pt x="72" y="52"/>
                    <a:pt x="84" y="54"/>
                  </a:cubicBezTo>
                  <a:cubicBezTo>
                    <a:pt x="84" y="46"/>
                    <a:pt x="84" y="40"/>
                    <a:pt x="79" y="33"/>
                  </a:cubicBezTo>
                  <a:cubicBezTo>
                    <a:pt x="74" y="26"/>
                    <a:pt x="66" y="23"/>
                    <a:pt x="55" y="23"/>
                  </a:cubicBezTo>
                  <a:cubicBezTo>
                    <a:pt x="40" y="23"/>
                    <a:pt x="28" y="29"/>
                    <a:pt x="18" y="43"/>
                  </a:cubicBezTo>
                  <a:cubicBezTo>
                    <a:pt x="17" y="45"/>
                    <a:pt x="17" y="45"/>
                    <a:pt x="17" y="45"/>
                  </a:cubicBezTo>
                  <a:cubicBezTo>
                    <a:pt x="15" y="45"/>
                    <a:pt x="15" y="45"/>
                    <a:pt x="15" y="45"/>
                  </a:cubicBezTo>
                  <a:cubicBezTo>
                    <a:pt x="14" y="44"/>
                    <a:pt x="11" y="43"/>
                    <a:pt x="9" y="42"/>
                  </a:cubicBezTo>
                  <a:cubicBezTo>
                    <a:pt x="6" y="41"/>
                    <a:pt x="6" y="41"/>
                    <a:pt x="6" y="41"/>
                  </a:cubicBezTo>
                  <a:cubicBezTo>
                    <a:pt x="7" y="39"/>
                    <a:pt x="7" y="39"/>
                    <a:pt x="7" y="39"/>
                  </a:cubicBezTo>
                  <a:cubicBezTo>
                    <a:pt x="14" y="14"/>
                    <a:pt x="33" y="0"/>
                    <a:pt x="61" y="0"/>
                  </a:cubicBezTo>
                  <a:cubicBezTo>
                    <a:pt x="79" y="0"/>
                    <a:pt x="93" y="6"/>
                    <a:pt x="102" y="17"/>
                  </a:cubicBezTo>
                  <a:cubicBezTo>
                    <a:pt x="112" y="30"/>
                    <a:pt x="112" y="43"/>
                    <a:pt x="112" y="57"/>
                  </a:cubicBezTo>
                  <a:cubicBezTo>
                    <a:pt x="112" y="134"/>
                    <a:pt x="112" y="134"/>
                    <a:pt x="112" y="134"/>
                  </a:cubicBezTo>
                  <a:cubicBezTo>
                    <a:pt x="84" y="134"/>
                    <a:pt x="84" y="134"/>
                    <a:pt x="84" y="134"/>
                  </a:cubicBezTo>
                  <a:cubicBezTo>
                    <a:pt x="84" y="124"/>
                    <a:pt x="84" y="124"/>
                    <a:pt x="84" y="124"/>
                  </a:cubicBezTo>
                  <a:cubicBezTo>
                    <a:pt x="70" y="138"/>
                    <a:pt x="53" y="138"/>
                    <a:pt x="47" y="138"/>
                  </a:cubicBezTo>
                  <a:close/>
                  <a:moveTo>
                    <a:pt x="62" y="71"/>
                  </a:moveTo>
                  <a:cubicBezTo>
                    <a:pt x="36" y="71"/>
                    <a:pt x="29" y="87"/>
                    <a:pt x="29" y="96"/>
                  </a:cubicBezTo>
                  <a:cubicBezTo>
                    <a:pt x="29" y="110"/>
                    <a:pt x="42" y="118"/>
                    <a:pt x="55" y="118"/>
                  </a:cubicBezTo>
                  <a:cubicBezTo>
                    <a:pt x="62" y="118"/>
                    <a:pt x="73" y="116"/>
                    <a:pt x="84" y="105"/>
                  </a:cubicBezTo>
                  <a:cubicBezTo>
                    <a:pt x="84" y="74"/>
                    <a:pt x="84" y="74"/>
                    <a:pt x="84" y="74"/>
                  </a:cubicBezTo>
                  <a:cubicBezTo>
                    <a:pt x="80" y="73"/>
                    <a:pt x="71" y="71"/>
                    <a:pt x="62" y="71"/>
                  </a:cubicBezTo>
                  <a:close/>
                </a:path>
              </a:pathLst>
            </a:custGeom>
            <a:solidFill>
              <a:srgbClr val="0069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2" name="Freeform 16">
              <a:extLst>
                <a:ext uri="{FF2B5EF4-FFF2-40B4-BE49-F238E27FC236}">
                  <a16:creationId xmlns:a16="http://schemas.microsoft.com/office/drawing/2014/main" id="{DE49EABF-638B-4401-8271-3DA7DC48DDD8}"/>
                </a:ext>
              </a:extLst>
            </p:cNvPr>
            <p:cNvSpPr>
              <a:spLocks/>
            </p:cNvSpPr>
            <p:nvPr userDrawn="1"/>
          </p:nvSpPr>
          <p:spPr bwMode="auto">
            <a:xfrm>
              <a:off x="4992" y="3187"/>
              <a:ext cx="92" cy="164"/>
            </a:xfrm>
            <a:custGeom>
              <a:avLst/>
              <a:gdLst>
                <a:gd name="T0" fmla="*/ 29 w 75"/>
                <a:gd name="T1" fmla="*/ 132 h 132"/>
                <a:gd name="T2" fmla="*/ 0 w 75"/>
                <a:gd name="T3" fmla="*/ 132 h 132"/>
                <a:gd name="T4" fmla="*/ 0 w 75"/>
                <a:gd name="T5" fmla="*/ 3 h 132"/>
                <a:gd name="T6" fmla="*/ 29 w 75"/>
                <a:gd name="T7" fmla="*/ 3 h 132"/>
                <a:gd name="T8" fmla="*/ 29 w 75"/>
                <a:gd name="T9" fmla="*/ 15 h 132"/>
                <a:gd name="T10" fmla="*/ 59 w 75"/>
                <a:gd name="T11" fmla="*/ 0 h 132"/>
                <a:gd name="T12" fmla="*/ 73 w 75"/>
                <a:gd name="T13" fmla="*/ 3 h 132"/>
                <a:gd name="T14" fmla="*/ 75 w 75"/>
                <a:gd name="T15" fmla="*/ 4 h 132"/>
                <a:gd name="T16" fmla="*/ 75 w 75"/>
                <a:gd name="T17" fmla="*/ 6 h 132"/>
                <a:gd name="T18" fmla="*/ 75 w 75"/>
                <a:gd name="T19" fmla="*/ 30 h 132"/>
                <a:gd name="T20" fmla="*/ 70 w 75"/>
                <a:gd name="T21" fmla="*/ 28 h 132"/>
                <a:gd name="T22" fmla="*/ 53 w 75"/>
                <a:gd name="T23" fmla="*/ 24 h 132"/>
                <a:gd name="T24" fmla="*/ 29 w 75"/>
                <a:gd name="T25" fmla="*/ 36 h 132"/>
                <a:gd name="T26" fmla="*/ 29 w 75"/>
                <a:gd name="T27"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5" h="132">
                  <a:moveTo>
                    <a:pt x="29" y="132"/>
                  </a:moveTo>
                  <a:cubicBezTo>
                    <a:pt x="0" y="132"/>
                    <a:pt x="0" y="132"/>
                    <a:pt x="0" y="132"/>
                  </a:cubicBezTo>
                  <a:cubicBezTo>
                    <a:pt x="0" y="3"/>
                    <a:pt x="0" y="3"/>
                    <a:pt x="0" y="3"/>
                  </a:cubicBezTo>
                  <a:cubicBezTo>
                    <a:pt x="29" y="3"/>
                    <a:pt x="29" y="3"/>
                    <a:pt x="29" y="3"/>
                  </a:cubicBezTo>
                  <a:cubicBezTo>
                    <a:pt x="29" y="15"/>
                    <a:pt x="29" y="15"/>
                    <a:pt x="29" y="15"/>
                  </a:cubicBezTo>
                  <a:cubicBezTo>
                    <a:pt x="35" y="8"/>
                    <a:pt x="45" y="0"/>
                    <a:pt x="59" y="0"/>
                  </a:cubicBezTo>
                  <a:cubicBezTo>
                    <a:pt x="66" y="0"/>
                    <a:pt x="69" y="2"/>
                    <a:pt x="73" y="3"/>
                  </a:cubicBezTo>
                  <a:cubicBezTo>
                    <a:pt x="75" y="4"/>
                    <a:pt x="75" y="4"/>
                    <a:pt x="75" y="4"/>
                  </a:cubicBezTo>
                  <a:cubicBezTo>
                    <a:pt x="75" y="6"/>
                    <a:pt x="75" y="6"/>
                    <a:pt x="75" y="6"/>
                  </a:cubicBezTo>
                  <a:cubicBezTo>
                    <a:pt x="75" y="30"/>
                    <a:pt x="75" y="30"/>
                    <a:pt x="75" y="30"/>
                  </a:cubicBezTo>
                  <a:cubicBezTo>
                    <a:pt x="70" y="28"/>
                    <a:pt x="70" y="28"/>
                    <a:pt x="70" y="28"/>
                  </a:cubicBezTo>
                  <a:cubicBezTo>
                    <a:pt x="66" y="26"/>
                    <a:pt x="60" y="24"/>
                    <a:pt x="53" y="24"/>
                  </a:cubicBezTo>
                  <a:cubicBezTo>
                    <a:pt x="44" y="24"/>
                    <a:pt x="36" y="28"/>
                    <a:pt x="29" y="36"/>
                  </a:cubicBezTo>
                  <a:lnTo>
                    <a:pt x="29" y="132"/>
                  </a:lnTo>
                  <a:close/>
                </a:path>
              </a:pathLst>
            </a:custGeom>
            <a:solidFill>
              <a:srgbClr val="0069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3" name="Freeform 17">
              <a:extLst>
                <a:ext uri="{FF2B5EF4-FFF2-40B4-BE49-F238E27FC236}">
                  <a16:creationId xmlns:a16="http://schemas.microsoft.com/office/drawing/2014/main" id="{2E912AC0-A739-46C4-B91C-C4DA7FD5A53E}"/>
                </a:ext>
              </a:extLst>
            </p:cNvPr>
            <p:cNvSpPr>
              <a:spLocks noEditPoints="1"/>
            </p:cNvSpPr>
            <p:nvPr userDrawn="1"/>
          </p:nvSpPr>
          <p:spPr bwMode="auto">
            <a:xfrm>
              <a:off x="5100" y="3130"/>
              <a:ext cx="40" cy="221"/>
            </a:xfrm>
            <a:custGeom>
              <a:avLst/>
              <a:gdLst>
                <a:gd name="T0" fmla="*/ 30 w 32"/>
                <a:gd name="T1" fmla="*/ 178 h 178"/>
                <a:gd name="T2" fmla="*/ 1 w 32"/>
                <a:gd name="T3" fmla="*/ 178 h 178"/>
                <a:gd name="T4" fmla="*/ 1 w 32"/>
                <a:gd name="T5" fmla="*/ 49 h 178"/>
                <a:gd name="T6" fmla="*/ 30 w 32"/>
                <a:gd name="T7" fmla="*/ 49 h 178"/>
                <a:gd name="T8" fmla="*/ 30 w 32"/>
                <a:gd name="T9" fmla="*/ 178 h 178"/>
                <a:gd name="T10" fmla="*/ 15 w 32"/>
                <a:gd name="T11" fmla="*/ 32 h 178"/>
                <a:gd name="T12" fmla="*/ 0 w 32"/>
                <a:gd name="T13" fmla="*/ 16 h 178"/>
                <a:gd name="T14" fmla="*/ 16 w 32"/>
                <a:gd name="T15" fmla="*/ 0 h 178"/>
                <a:gd name="T16" fmla="*/ 32 w 32"/>
                <a:gd name="T17" fmla="*/ 16 h 178"/>
                <a:gd name="T18" fmla="*/ 15 w 32"/>
                <a:gd name="T19" fmla="*/ 32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8">
                  <a:moveTo>
                    <a:pt x="30" y="178"/>
                  </a:moveTo>
                  <a:cubicBezTo>
                    <a:pt x="1" y="178"/>
                    <a:pt x="1" y="178"/>
                    <a:pt x="1" y="178"/>
                  </a:cubicBezTo>
                  <a:cubicBezTo>
                    <a:pt x="1" y="49"/>
                    <a:pt x="1" y="49"/>
                    <a:pt x="1" y="49"/>
                  </a:cubicBezTo>
                  <a:cubicBezTo>
                    <a:pt x="30" y="49"/>
                    <a:pt x="30" y="49"/>
                    <a:pt x="30" y="49"/>
                  </a:cubicBezTo>
                  <a:lnTo>
                    <a:pt x="30" y="178"/>
                  </a:lnTo>
                  <a:close/>
                  <a:moveTo>
                    <a:pt x="15" y="32"/>
                  </a:moveTo>
                  <a:cubicBezTo>
                    <a:pt x="8" y="32"/>
                    <a:pt x="0" y="26"/>
                    <a:pt x="0" y="16"/>
                  </a:cubicBezTo>
                  <a:cubicBezTo>
                    <a:pt x="0" y="7"/>
                    <a:pt x="7" y="0"/>
                    <a:pt x="16" y="0"/>
                  </a:cubicBezTo>
                  <a:cubicBezTo>
                    <a:pt x="26" y="0"/>
                    <a:pt x="32" y="8"/>
                    <a:pt x="32" y="16"/>
                  </a:cubicBezTo>
                  <a:cubicBezTo>
                    <a:pt x="32" y="28"/>
                    <a:pt x="21" y="32"/>
                    <a:pt x="15" y="32"/>
                  </a:cubicBezTo>
                  <a:close/>
                </a:path>
              </a:pathLst>
            </a:custGeom>
            <a:solidFill>
              <a:srgbClr val="0069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4" name="Freeform 18">
              <a:extLst>
                <a:ext uri="{FF2B5EF4-FFF2-40B4-BE49-F238E27FC236}">
                  <a16:creationId xmlns:a16="http://schemas.microsoft.com/office/drawing/2014/main" id="{3B6EE654-3A8E-4E79-BFF1-1E3FDFFE942D}"/>
                </a:ext>
              </a:extLst>
            </p:cNvPr>
            <p:cNvSpPr>
              <a:spLocks/>
            </p:cNvSpPr>
            <p:nvPr userDrawn="1"/>
          </p:nvSpPr>
          <p:spPr bwMode="auto">
            <a:xfrm>
              <a:off x="5173" y="3184"/>
              <a:ext cx="137" cy="167"/>
            </a:xfrm>
            <a:custGeom>
              <a:avLst/>
              <a:gdLst>
                <a:gd name="T0" fmla="*/ 112 w 112"/>
                <a:gd name="T1" fmla="*/ 134 h 134"/>
                <a:gd name="T2" fmla="*/ 84 w 112"/>
                <a:gd name="T3" fmla="*/ 134 h 134"/>
                <a:gd name="T4" fmla="*/ 84 w 112"/>
                <a:gd name="T5" fmla="*/ 61 h 134"/>
                <a:gd name="T6" fmla="*/ 82 w 112"/>
                <a:gd name="T7" fmla="*/ 36 h 134"/>
                <a:gd name="T8" fmla="*/ 60 w 112"/>
                <a:gd name="T9" fmla="*/ 22 h 134"/>
                <a:gd name="T10" fmla="*/ 28 w 112"/>
                <a:gd name="T11" fmla="*/ 40 h 134"/>
                <a:gd name="T12" fmla="*/ 28 w 112"/>
                <a:gd name="T13" fmla="*/ 134 h 134"/>
                <a:gd name="T14" fmla="*/ 0 w 112"/>
                <a:gd name="T15" fmla="*/ 134 h 134"/>
                <a:gd name="T16" fmla="*/ 0 w 112"/>
                <a:gd name="T17" fmla="*/ 5 h 134"/>
                <a:gd name="T18" fmla="*/ 28 w 112"/>
                <a:gd name="T19" fmla="*/ 5 h 134"/>
                <a:gd name="T20" fmla="*/ 28 w 112"/>
                <a:gd name="T21" fmla="*/ 18 h 134"/>
                <a:gd name="T22" fmla="*/ 69 w 112"/>
                <a:gd name="T23" fmla="*/ 0 h 134"/>
                <a:gd name="T24" fmla="*/ 100 w 112"/>
                <a:gd name="T25" fmla="*/ 10 h 134"/>
                <a:gd name="T26" fmla="*/ 100 w 112"/>
                <a:gd name="T27" fmla="*/ 10 h 134"/>
                <a:gd name="T28" fmla="*/ 112 w 112"/>
                <a:gd name="T29" fmla="*/ 45 h 134"/>
                <a:gd name="T30" fmla="*/ 112 w 112"/>
                <a:gd name="T3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2" h="134">
                  <a:moveTo>
                    <a:pt x="112" y="134"/>
                  </a:moveTo>
                  <a:cubicBezTo>
                    <a:pt x="84" y="134"/>
                    <a:pt x="84" y="134"/>
                    <a:pt x="84" y="134"/>
                  </a:cubicBezTo>
                  <a:cubicBezTo>
                    <a:pt x="84" y="61"/>
                    <a:pt x="84" y="61"/>
                    <a:pt x="84" y="61"/>
                  </a:cubicBezTo>
                  <a:cubicBezTo>
                    <a:pt x="84" y="48"/>
                    <a:pt x="84" y="42"/>
                    <a:pt x="82" y="36"/>
                  </a:cubicBezTo>
                  <a:cubicBezTo>
                    <a:pt x="78" y="22"/>
                    <a:pt x="63" y="22"/>
                    <a:pt x="60" y="22"/>
                  </a:cubicBezTo>
                  <a:cubicBezTo>
                    <a:pt x="47" y="22"/>
                    <a:pt x="35" y="29"/>
                    <a:pt x="28" y="40"/>
                  </a:cubicBezTo>
                  <a:cubicBezTo>
                    <a:pt x="28" y="134"/>
                    <a:pt x="28" y="134"/>
                    <a:pt x="28" y="134"/>
                  </a:cubicBezTo>
                  <a:cubicBezTo>
                    <a:pt x="0" y="134"/>
                    <a:pt x="0" y="134"/>
                    <a:pt x="0" y="134"/>
                  </a:cubicBezTo>
                  <a:cubicBezTo>
                    <a:pt x="0" y="5"/>
                    <a:pt x="0" y="5"/>
                    <a:pt x="0" y="5"/>
                  </a:cubicBezTo>
                  <a:cubicBezTo>
                    <a:pt x="28" y="5"/>
                    <a:pt x="28" y="5"/>
                    <a:pt x="28" y="5"/>
                  </a:cubicBezTo>
                  <a:cubicBezTo>
                    <a:pt x="28" y="18"/>
                    <a:pt x="28" y="18"/>
                    <a:pt x="28" y="18"/>
                  </a:cubicBezTo>
                  <a:cubicBezTo>
                    <a:pt x="35" y="10"/>
                    <a:pt x="47" y="0"/>
                    <a:pt x="69" y="0"/>
                  </a:cubicBezTo>
                  <a:cubicBezTo>
                    <a:pt x="87" y="0"/>
                    <a:pt x="96" y="7"/>
                    <a:pt x="100" y="10"/>
                  </a:cubicBezTo>
                  <a:cubicBezTo>
                    <a:pt x="100" y="10"/>
                    <a:pt x="100" y="10"/>
                    <a:pt x="100" y="10"/>
                  </a:cubicBezTo>
                  <a:cubicBezTo>
                    <a:pt x="112" y="21"/>
                    <a:pt x="112" y="34"/>
                    <a:pt x="112" y="45"/>
                  </a:cubicBezTo>
                  <a:lnTo>
                    <a:pt x="112" y="134"/>
                  </a:lnTo>
                  <a:close/>
                </a:path>
              </a:pathLst>
            </a:custGeom>
            <a:solidFill>
              <a:srgbClr val="0069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5" name="Freeform 19">
              <a:extLst>
                <a:ext uri="{FF2B5EF4-FFF2-40B4-BE49-F238E27FC236}">
                  <a16:creationId xmlns:a16="http://schemas.microsoft.com/office/drawing/2014/main" id="{ADCF0AB8-648C-4C4F-9792-183D6886A803}"/>
                </a:ext>
              </a:extLst>
            </p:cNvPr>
            <p:cNvSpPr>
              <a:spLocks noEditPoints="1"/>
            </p:cNvSpPr>
            <p:nvPr userDrawn="1"/>
          </p:nvSpPr>
          <p:spPr bwMode="auto">
            <a:xfrm>
              <a:off x="5335" y="3184"/>
              <a:ext cx="137" cy="172"/>
            </a:xfrm>
            <a:custGeom>
              <a:avLst/>
              <a:gdLst>
                <a:gd name="T0" fmla="*/ 48 w 112"/>
                <a:gd name="T1" fmla="*/ 138 h 138"/>
                <a:gd name="T2" fmla="*/ 0 w 112"/>
                <a:gd name="T3" fmla="*/ 97 h 138"/>
                <a:gd name="T4" fmla="*/ 59 w 112"/>
                <a:gd name="T5" fmla="*/ 51 h 138"/>
                <a:gd name="T6" fmla="*/ 84 w 112"/>
                <a:gd name="T7" fmla="*/ 54 h 138"/>
                <a:gd name="T8" fmla="*/ 79 w 112"/>
                <a:gd name="T9" fmla="*/ 33 h 138"/>
                <a:gd name="T10" fmla="*/ 55 w 112"/>
                <a:gd name="T11" fmla="*/ 23 h 138"/>
                <a:gd name="T12" fmla="*/ 19 w 112"/>
                <a:gd name="T13" fmla="*/ 43 h 138"/>
                <a:gd name="T14" fmla="*/ 17 w 112"/>
                <a:gd name="T15" fmla="*/ 45 h 138"/>
                <a:gd name="T16" fmla="*/ 15 w 112"/>
                <a:gd name="T17" fmla="*/ 45 h 138"/>
                <a:gd name="T18" fmla="*/ 9 w 112"/>
                <a:gd name="T19" fmla="*/ 42 h 138"/>
                <a:gd name="T20" fmla="*/ 6 w 112"/>
                <a:gd name="T21" fmla="*/ 41 h 138"/>
                <a:gd name="T22" fmla="*/ 7 w 112"/>
                <a:gd name="T23" fmla="*/ 39 h 138"/>
                <a:gd name="T24" fmla="*/ 61 w 112"/>
                <a:gd name="T25" fmla="*/ 0 h 138"/>
                <a:gd name="T26" fmla="*/ 102 w 112"/>
                <a:gd name="T27" fmla="*/ 17 h 138"/>
                <a:gd name="T28" fmla="*/ 112 w 112"/>
                <a:gd name="T29" fmla="*/ 57 h 138"/>
                <a:gd name="T30" fmla="*/ 112 w 112"/>
                <a:gd name="T31" fmla="*/ 134 h 138"/>
                <a:gd name="T32" fmla="*/ 84 w 112"/>
                <a:gd name="T33" fmla="*/ 134 h 138"/>
                <a:gd name="T34" fmla="*/ 84 w 112"/>
                <a:gd name="T35" fmla="*/ 124 h 138"/>
                <a:gd name="T36" fmla="*/ 48 w 112"/>
                <a:gd name="T37" fmla="*/ 138 h 138"/>
                <a:gd name="T38" fmla="*/ 62 w 112"/>
                <a:gd name="T39" fmla="*/ 71 h 138"/>
                <a:gd name="T40" fmla="*/ 29 w 112"/>
                <a:gd name="T41" fmla="*/ 96 h 138"/>
                <a:gd name="T42" fmla="*/ 55 w 112"/>
                <a:gd name="T43" fmla="*/ 118 h 138"/>
                <a:gd name="T44" fmla="*/ 84 w 112"/>
                <a:gd name="T45" fmla="*/ 105 h 138"/>
                <a:gd name="T46" fmla="*/ 84 w 112"/>
                <a:gd name="T47" fmla="*/ 74 h 138"/>
                <a:gd name="T48" fmla="*/ 62 w 112"/>
                <a:gd name="T49" fmla="*/ 71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138">
                  <a:moveTo>
                    <a:pt x="48" y="138"/>
                  </a:moveTo>
                  <a:cubicBezTo>
                    <a:pt x="15" y="138"/>
                    <a:pt x="0" y="117"/>
                    <a:pt x="0" y="97"/>
                  </a:cubicBezTo>
                  <a:cubicBezTo>
                    <a:pt x="0" y="75"/>
                    <a:pt x="18" y="51"/>
                    <a:pt x="59" y="51"/>
                  </a:cubicBezTo>
                  <a:cubicBezTo>
                    <a:pt x="64" y="51"/>
                    <a:pt x="72" y="52"/>
                    <a:pt x="84" y="54"/>
                  </a:cubicBezTo>
                  <a:cubicBezTo>
                    <a:pt x="84" y="46"/>
                    <a:pt x="84" y="40"/>
                    <a:pt x="79" y="33"/>
                  </a:cubicBezTo>
                  <a:cubicBezTo>
                    <a:pt x="74" y="26"/>
                    <a:pt x="66" y="23"/>
                    <a:pt x="55" y="23"/>
                  </a:cubicBezTo>
                  <a:cubicBezTo>
                    <a:pt x="40" y="23"/>
                    <a:pt x="28" y="29"/>
                    <a:pt x="19" y="43"/>
                  </a:cubicBezTo>
                  <a:cubicBezTo>
                    <a:pt x="17" y="45"/>
                    <a:pt x="17" y="45"/>
                    <a:pt x="17" y="45"/>
                  </a:cubicBezTo>
                  <a:cubicBezTo>
                    <a:pt x="15" y="45"/>
                    <a:pt x="15" y="45"/>
                    <a:pt x="15" y="45"/>
                  </a:cubicBezTo>
                  <a:cubicBezTo>
                    <a:pt x="14" y="44"/>
                    <a:pt x="10" y="43"/>
                    <a:pt x="9" y="42"/>
                  </a:cubicBezTo>
                  <a:cubicBezTo>
                    <a:pt x="6" y="41"/>
                    <a:pt x="6" y="41"/>
                    <a:pt x="6" y="41"/>
                  </a:cubicBezTo>
                  <a:cubicBezTo>
                    <a:pt x="7" y="39"/>
                    <a:pt x="7" y="39"/>
                    <a:pt x="7" y="39"/>
                  </a:cubicBezTo>
                  <a:cubicBezTo>
                    <a:pt x="14" y="14"/>
                    <a:pt x="33" y="0"/>
                    <a:pt x="61" y="0"/>
                  </a:cubicBezTo>
                  <a:cubicBezTo>
                    <a:pt x="79" y="0"/>
                    <a:pt x="93" y="6"/>
                    <a:pt x="102" y="17"/>
                  </a:cubicBezTo>
                  <a:cubicBezTo>
                    <a:pt x="112" y="30"/>
                    <a:pt x="112" y="43"/>
                    <a:pt x="112" y="57"/>
                  </a:cubicBezTo>
                  <a:cubicBezTo>
                    <a:pt x="112" y="134"/>
                    <a:pt x="112" y="134"/>
                    <a:pt x="112" y="134"/>
                  </a:cubicBezTo>
                  <a:cubicBezTo>
                    <a:pt x="84" y="134"/>
                    <a:pt x="84" y="134"/>
                    <a:pt x="84" y="134"/>
                  </a:cubicBezTo>
                  <a:cubicBezTo>
                    <a:pt x="84" y="124"/>
                    <a:pt x="84" y="124"/>
                    <a:pt x="84" y="124"/>
                  </a:cubicBezTo>
                  <a:cubicBezTo>
                    <a:pt x="70" y="138"/>
                    <a:pt x="53" y="138"/>
                    <a:pt x="48" y="138"/>
                  </a:cubicBezTo>
                  <a:close/>
                  <a:moveTo>
                    <a:pt x="62" y="71"/>
                  </a:moveTo>
                  <a:cubicBezTo>
                    <a:pt x="36" y="71"/>
                    <a:pt x="29" y="87"/>
                    <a:pt x="29" y="96"/>
                  </a:cubicBezTo>
                  <a:cubicBezTo>
                    <a:pt x="29" y="110"/>
                    <a:pt x="42" y="118"/>
                    <a:pt x="55" y="118"/>
                  </a:cubicBezTo>
                  <a:cubicBezTo>
                    <a:pt x="65" y="118"/>
                    <a:pt x="75" y="114"/>
                    <a:pt x="84" y="105"/>
                  </a:cubicBezTo>
                  <a:cubicBezTo>
                    <a:pt x="84" y="74"/>
                    <a:pt x="84" y="74"/>
                    <a:pt x="84" y="74"/>
                  </a:cubicBezTo>
                  <a:cubicBezTo>
                    <a:pt x="80" y="73"/>
                    <a:pt x="71" y="71"/>
                    <a:pt x="62" y="71"/>
                  </a:cubicBezTo>
                  <a:close/>
                </a:path>
              </a:pathLst>
            </a:custGeom>
            <a:solidFill>
              <a:srgbClr val="0069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6" name="Freeform 20">
              <a:extLst>
                <a:ext uri="{FF2B5EF4-FFF2-40B4-BE49-F238E27FC236}">
                  <a16:creationId xmlns:a16="http://schemas.microsoft.com/office/drawing/2014/main" id="{00617E94-E4B2-4E2F-856C-1B67323CFA8B}"/>
                </a:ext>
              </a:extLst>
            </p:cNvPr>
            <p:cNvSpPr>
              <a:spLocks noEditPoints="1"/>
            </p:cNvSpPr>
            <p:nvPr userDrawn="1"/>
          </p:nvSpPr>
          <p:spPr bwMode="auto">
            <a:xfrm>
              <a:off x="4821" y="3184"/>
              <a:ext cx="138" cy="172"/>
            </a:xfrm>
            <a:custGeom>
              <a:avLst/>
              <a:gdLst>
                <a:gd name="T0" fmla="*/ 48 w 113"/>
                <a:gd name="T1" fmla="*/ 138 h 138"/>
                <a:gd name="T2" fmla="*/ 0 w 113"/>
                <a:gd name="T3" fmla="*/ 97 h 138"/>
                <a:gd name="T4" fmla="*/ 60 w 113"/>
                <a:gd name="T5" fmla="*/ 51 h 138"/>
                <a:gd name="T6" fmla="*/ 85 w 113"/>
                <a:gd name="T7" fmla="*/ 54 h 138"/>
                <a:gd name="T8" fmla="*/ 80 w 113"/>
                <a:gd name="T9" fmla="*/ 33 h 138"/>
                <a:gd name="T10" fmla="*/ 56 w 113"/>
                <a:gd name="T11" fmla="*/ 23 h 138"/>
                <a:gd name="T12" fmla="*/ 19 w 113"/>
                <a:gd name="T13" fmla="*/ 43 h 138"/>
                <a:gd name="T14" fmla="*/ 18 w 113"/>
                <a:gd name="T15" fmla="*/ 45 h 138"/>
                <a:gd name="T16" fmla="*/ 16 w 113"/>
                <a:gd name="T17" fmla="*/ 45 h 138"/>
                <a:gd name="T18" fmla="*/ 9 w 113"/>
                <a:gd name="T19" fmla="*/ 42 h 138"/>
                <a:gd name="T20" fmla="*/ 7 w 113"/>
                <a:gd name="T21" fmla="*/ 41 h 138"/>
                <a:gd name="T22" fmla="*/ 8 w 113"/>
                <a:gd name="T23" fmla="*/ 39 h 138"/>
                <a:gd name="T24" fmla="*/ 61 w 113"/>
                <a:gd name="T25" fmla="*/ 0 h 138"/>
                <a:gd name="T26" fmla="*/ 103 w 113"/>
                <a:gd name="T27" fmla="*/ 17 h 138"/>
                <a:gd name="T28" fmla="*/ 113 w 113"/>
                <a:gd name="T29" fmla="*/ 57 h 138"/>
                <a:gd name="T30" fmla="*/ 113 w 113"/>
                <a:gd name="T31" fmla="*/ 134 h 138"/>
                <a:gd name="T32" fmla="*/ 85 w 113"/>
                <a:gd name="T33" fmla="*/ 134 h 138"/>
                <a:gd name="T34" fmla="*/ 85 w 113"/>
                <a:gd name="T35" fmla="*/ 124 h 138"/>
                <a:gd name="T36" fmla="*/ 48 w 113"/>
                <a:gd name="T37" fmla="*/ 138 h 138"/>
                <a:gd name="T38" fmla="*/ 62 w 113"/>
                <a:gd name="T39" fmla="*/ 71 h 138"/>
                <a:gd name="T40" fmla="*/ 30 w 113"/>
                <a:gd name="T41" fmla="*/ 96 h 138"/>
                <a:gd name="T42" fmla="*/ 56 w 113"/>
                <a:gd name="T43" fmla="*/ 118 h 138"/>
                <a:gd name="T44" fmla="*/ 85 w 113"/>
                <a:gd name="T45" fmla="*/ 105 h 138"/>
                <a:gd name="T46" fmla="*/ 85 w 113"/>
                <a:gd name="T47" fmla="*/ 74 h 138"/>
                <a:gd name="T48" fmla="*/ 62 w 113"/>
                <a:gd name="T49" fmla="*/ 71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3" h="138">
                  <a:moveTo>
                    <a:pt x="48" y="138"/>
                  </a:moveTo>
                  <a:cubicBezTo>
                    <a:pt x="15" y="138"/>
                    <a:pt x="0" y="117"/>
                    <a:pt x="0" y="97"/>
                  </a:cubicBezTo>
                  <a:cubicBezTo>
                    <a:pt x="0" y="75"/>
                    <a:pt x="19" y="51"/>
                    <a:pt x="60" y="51"/>
                  </a:cubicBezTo>
                  <a:cubicBezTo>
                    <a:pt x="64" y="51"/>
                    <a:pt x="73" y="52"/>
                    <a:pt x="85" y="54"/>
                  </a:cubicBezTo>
                  <a:cubicBezTo>
                    <a:pt x="85" y="46"/>
                    <a:pt x="84" y="40"/>
                    <a:pt x="80" y="33"/>
                  </a:cubicBezTo>
                  <a:cubicBezTo>
                    <a:pt x="75" y="26"/>
                    <a:pt x="67" y="23"/>
                    <a:pt x="56" y="23"/>
                  </a:cubicBezTo>
                  <a:cubicBezTo>
                    <a:pt x="40" y="23"/>
                    <a:pt x="28" y="30"/>
                    <a:pt x="19" y="43"/>
                  </a:cubicBezTo>
                  <a:cubicBezTo>
                    <a:pt x="18" y="45"/>
                    <a:pt x="18" y="45"/>
                    <a:pt x="18" y="45"/>
                  </a:cubicBezTo>
                  <a:cubicBezTo>
                    <a:pt x="16" y="45"/>
                    <a:pt x="16" y="45"/>
                    <a:pt x="16" y="45"/>
                  </a:cubicBezTo>
                  <a:cubicBezTo>
                    <a:pt x="15" y="44"/>
                    <a:pt x="11" y="43"/>
                    <a:pt x="9" y="42"/>
                  </a:cubicBezTo>
                  <a:cubicBezTo>
                    <a:pt x="7" y="41"/>
                    <a:pt x="7" y="41"/>
                    <a:pt x="7" y="41"/>
                  </a:cubicBezTo>
                  <a:cubicBezTo>
                    <a:pt x="8" y="39"/>
                    <a:pt x="8" y="39"/>
                    <a:pt x="8" y="39"/>
                  </a:cubicBezTo>
                  <a:cubicBezTo>
                    <a:pt x="15" y="14"/>
                    <a:pt x="33" y="0"/>
                    <a:pt x="61" y="0"/>
                  </a:cubicBezTo>
                  <a:cubicBezTo>
                    <a:pt x="79" y="0"/>
                    <a:pt x="93" y="6"/>
                    <a:pt x="103" y="17"/>
                  </a:cubicBezTo>
                  <a:cubicBezTo>
                    <a:pt x="113" y="30"/>
                    <a:pt x="113" y="43"/>
                    <a:pt x="113" y="57"/>
                  </a:cubicBezTo>
                  <a:cubicBezTo>
                    <a:pt x="113" y="134"/>
                    <a:pt x="113" y="134"/>
                    <a:pt x="113" y="134"/>
                  </a:cubicBezTo>
                  <a:cubicBezTo>
                    <a:pt x="85" y="134"/>
                    <a:pt x="85" y="134"/>
                    <a:pt x="85" y="134"/>
                  </a:cubicBezTo>
                  <a:cubicBezTo>
                    <a:pt x="85" y="124"/>
                    <a:pt x="85" y="124"/>
                    <a:pt x="85" y="124"/>
                  </a:cubicBezTo>
                  <a:cubicBezTo>
                    <a:pt x="71" y="138"/>
                    <a:pt x="54" y="138"/>
                    <a:pt x="48" y="138"/>
                  </a:cubicBezTo>
                  <a:close/>
                  <a:moveTo>
                    <a:pt x="62" y="71"/>
                  </a:moveTo>
                  <a:cubicBezTo>
                    <a:pt x="37" y="71"/>
                    <a:pt x="30" y="87"/>
                    <a:pt x="30" y="96"/>
                  </a:cubicBezTo>
                  <a:cubicBezTo>
                    <a:pt x="30" y="110"/>
                    <a:pt x="43" y="118"/>
                    <a:pt x="56" y="118"/>
                  </a:cubicBezTo>
                  <a:cubicBezTo>
                    <a:pt x="63" y="118"/>
                    <a:pt x="74" y="116"/>
                    <a:pt x="85" y="105"/>
                  </a:cubicBezTo>
                  <a:cubicBezTo>
                    <a:pt x="85" y="74"/>
                    <a:pt x="85" y="74"/>
                    <a:pt x="85" y="74"/>
                  </a:cubicBezTo>
                  <a:cubicBezTo>
                    <a:pt x="80" y="73"/>
                    <a:pt x="72" y="71"/>
                    <a:pt x="62" y="71"/>
                  </a:cubicBezTo>
                  <a:close/>
                </a:path>
              </a:pathLst>
            </a:custGeom>
            <a:solidFill>
              <a:srgbClr val="0069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7" name="Freeform 21">
              <a:extLst>
                <a:ext uri="{FF2B5EF4-FFF2-40B4-BE49-F238E27FC236}">
                  <a16:creationId xmlns:a16="http://schemas.microsoft.com/office/drawing/2014/main" id="{ED9F25CD-260A-480E-AC5C-5F721DED474F}"/>
                </a:ext>
              </a:extLst>
            </p:cNvPr>
            <p:cNvSpPr>
              <a:spLocks/>
            </p:cNvSpPr>
            <p:nvPr userDrawn="1"/>
          </p:nvSpPr>
          <p:spPr bwMode="auto">
            <a:xfrm>
              <a:off x="5580" y="3177"/>
              <a:ext cx="360" cy="83"/>
            </a:xfrm>
            <a:custGeom>
              <a:avLst/>
              <a:gdLst>
                <a:gd name="T0" fmla="*/ 4 w 293"/>
                <a:gd name="T1" fmla="*/ 44 h 67"/>
                <a:gd name="T2" fmla="*/ 43 w 293"/>
                <a:gd name="T3" fmla="*/ 61 h 67"/>
                <a:gd name="T4" fmla="*/ 98 w 293"/>
                <a:gd name="T5" fmla="*/ 42 h 67"/>
                <a:gd name="T6" fmla="*/ 147 w 293"/>
                <a:gd name="T7" fmla="*/ 62 h 67"/>
                <a:gd name="T8" fmla="*/ 195 w 293"/>
                <a:gd name="T9" fmla="*/ 42 h 67"/>
                <a:gd name="T10" fmla="*/ 196 w 293"/>
                <a:gd name="T11" fmla="*/ 43 h 67"/>
                <a:gd name="T12" fmla="*/ 199 w 293"/>
                <a:gd name="T13" fmla="*/ 46 h 67"/>
                <a:gd name="T14" fmla="*/ 286 w 293"/>
                <a:gd name="T15" fmla="*/ 47 h 67"/>
                <a:gd name="T16" fmla="*/ 287 w 293"/>
                <a:gd name="T17" fmla="*/ 46 h 67"/>
                <a:gd name="T18" fmla="*/ 292 w 293"/>
                <a:gd name="T19" fmla="*/ 40 h 67"/>
                <a:gd name="T20" fmla="*/ 293 w 293"/>
                <a:gd name="T21" fmla="*/ 12 h 67"/>
                <a:gd name="T22" fmla="*/ 293 w 293"/>
                <a:gd name="T23" fmla="*/ 2 h 67"/>
                <a:gd name="T24" fmla="*/ 293 w 293"/>
                <a:gd name="T25" fmla="*/ 0 h 67"/>
                <a:gd name="T26" fmla="*/ 291 w 293"/>
                <a:gd name="T27" fmla="*/ 1 h 67"/>
                <a:gd name="T28" fmla="*/ 196 w 293"/>
                <a:gd name="T29" fmla="*/ 1 h 67"/>
                <a:gd name="T30" fmla="*/ 195 w 293"/>
                <a:gd name="T31" fmla="*/ 1 h 67"/>
                <a:gd name="T32" fmla="*/ 194 w 293"/>
                <a:gd name="T33" fmla="*/ 1 h 67"/>
                <a:gd name="T34" fmla="*/ 99 w 293"/>
                <a:gd name="T35" fmla="*/ 1 h 67"/>
                <a:gd name="T36" fmla="*/ 98 w 293"/>
                <a:gd name="T37" fmla="*/ 1 h 67"/>
                <a:gd name="T38" fmla="*/ 98 w 293"/>
                <a:gd name="T39" fmla="*/ 1 h 67"/>
                <a:gd name="T40" fmla="*/ 2 w 293"/>
                <a:gd name="T41" fmla="*/ 2 h 67"/>
                <a:gd name="T42" fmla="*/ 0 w 293"/>
                <a:gd name="T43" fmla="*/ 0 h 67"/>
                <a:gd name="T44" fmla="*/ 0 w 293"/>
                <a:gd name="T45" fmla="*/ 2 h 67"/>
                <a:gd name="T46" fmla="*/ 0 w 293"/>
                <a:gd name="T47" fmla="*/ 12 h 67"/>
                <a:gd name="T48" fmla="*/ 0 w 293"/>
                <a:gd name="T49" fmla="*/ 38 h 67"/>
                <a:gd name="T50" fmla="*/ 4 w 293"/>
                <a:gd name="T51" fmla="*/ 4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3" h="67">
                  <a:moveTo>
                    <a:pt x="4" y="44"/>
                  </a:moveTo>
                  <a:cubicBezTo>
                    <a:pt x="15" y="54"/>
                    <a:pt x="28" y="60"/>
                    <a:pt x="43" y="61"/>
                  </a:cubicBezTo>
                  <a:cubicBezTo>
                    <a:pt x="64" y="63"/>
                    <a:pt x="82" y="57"/>
                    <a:pt x="98" y="42"/>
                  </a:cubicBezTo>
                  <a:cubicBezTo>
                    <a:pt x="114" y="55"/>
                    <a:pt x="130" y="62"/>
                    <a:pt x="147" y="62"/>
                  </a:cubicBezTo>
                  <a:cubicBezTo>
                    <a:pt x="163" y="62"/>
                    <a:pt x="179" y="55"/>
                    <a:pt x="195" y="42"/>
                  </a:cubicBezTo>
                  <a:cubicBezTo>
                    <a:pt x="196" y="43"/>
                    <a:pt x="196" y="43"/>
                    <a:pt x="196" y="43"/>
                  </a:cubicBezTo>
                  <a:cubicBezTo>
                    <a:pt x="197" y="44"/>
                    <a:pt x="198" y="45"/>
                    <a:pt x="199" y="46"/>
                  </a:cubicBezTo>
                  <a:cubicBezTo>
                    <a:pt x="224" y="66"/>
                    <a:pt x="260" y="67"/>
                    <a:pt x="286" y="47"/>
                  </a:cubicBezTo>
                  <a:cubicBezTo>
                    <a:pt x="287" y="46"/>
                    <a:pt x="287" y="46"/>
                    <a:pt x="287" y="46"/>
                  </a:cubicBezTo>
                  <a:cubicBezTo>
                    <a:pt x="289" y="45"/>
                    <a:pt x="292" y="42"/>
                    <a:pt x="292" y="40"/>
                  </a:cubicBezTo>
                  <a:cubicBezTo>
                    <a:pt x="293" y="31"/>
                    <a:pt x="293" y="22"/>
                    <a:pt x="293" y="12"/>
                  </a:cubicBezTo>
                  <a:cubicBezTo>
                    <a:pt x="293" y="9"/>
                    <a:pt x="293" y="6"/>
                    <a:pt x="293" y="2"/>
                  </a:cubicBezTo>
                  <a:cubicBezTo>
                    <a:pt x="293" y="0"/>
                    <a:pt x="293" y="0"/>
                    <a:pt x="293" y="0"/>
                  </a:cubicBezTo>
                  <a:cubicBezTo>
                    <a:pt x="291" y="1"/>
                    <a:pt x="291" y="1"/>
                    <a:pt x="291" y="1"/>
                  </a:cubicBezTo>
                  <a:cubicBezTo>
                    <a:pt x="262" y="27"/>
                    <a:pt x="224" y="27"/>
                    <a:pt x="196" y="1"/>
                  </a:cubicBezTo>
                  <a:cubicBezTo>
                    <a:pt x="195" y="1"/>
                    <a:pt x="195" y="1"/>
                    <a:pt x="195" y="1"/>
                  </a:cubicBezTo>
                  <a:cubicBezTo>
                    <a:pt x="194" y="1"/>
                    <a:pt x="194" y="1"/>
                    <a:pt x="194" y="1"/>
                  </a:cubicBezTo>
                  <a:cubicBezTo>
                    <a:pt x="166" y="27"/>
                    <a:pt x="127" y="27"/>
                    <a:pt x="99" y="1"/>
                  </a:cubicBezTo>
                  <a:cubicBezTo>
                    <a:pt x="98" y="1"/>
                    <a:pt x="98" y="1"/>
                    <a:pt x="98" y="1"/>
                  </a:cubicBezTo>
                  <a:cubicBezTo>
                    <a:pt x="98" y="1"/>
                    <a:pt x="98" y="1"/>
                    <a:pt x="98" y="1"/>
                  </a:cubicBezTo>
                  <a:cubicBezTo>
                    <a:pt x="65" y="27"/>
                    <a:pt x="34" y="27"/>
                    <a:pt x="2" y="2"/>
                  </a:cubicBezTo>
                  <a:cubicBezTo>
                    <a:pt x="0" y="0"/>
                    <a:pt x="0" y="0"/>
                    <a:pt x="0" y="0"/>
                  </a:cubicBezTo>
                  <a:cubicBezTo>
                    <a:pt x="0" y="2"/>
                    <a:pt x="0" y="2"/>
                    <a:pt x="0" y="2"/>
                  </a:cubicBezTo>
                  <a:cubicBezTo>
                    <a:pt x="0" y="6"/>
                    <a:pt x="0" y="9"/>
                    <a:pt x="0" y="12"/>
                  </a:cubicBezTo>
                  <a:cubicBezTo>
                    <a:pt x="0" y="21"/>
                    <a:pt x="0" y="29"/>
                    <a:pt x="0" y="38"/>
                  </a:cubicBezTo>
                  <a:cubicBezTo>
                    <a:pt x="0" y="40"/>
                    <a:pt x="2" y="43"/>
                    <a:pt x="4" y="44"/>
                  </a:cubicBezTo>
                  <a:close/>
                </a:path>
              </a:pathLst>
            </a:custGeom>
            <a:solidFill>
              <a:srgbClr val="32BE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sp>
          <p:nvSpPr>
            <p:cNvPr id="28" name="Freeform 22">
              <a:extLst>
                <a:ext uri="{FF2B5EF4-FFF2-40B4-BE49-F238E27FC236}">
                  <a16:creationId xmlns:a16="http://schemas.microsoft.com/office/drawing/2014/main" id="{A88B3915-7F0A-4492-A275-4DA505E3F7DA}"/>
                </a:ext>
              </a:extLst>
            </p:cNvPr>
            <p:cNvSpPr>
              <a:spLocks/>
            </p:cNvSpPr>
            <p:nvPr userDrawn="1"/>
          </p:nvSpPr>
          <p:spPr bwMode="auto">
            <a:xfrm>
              <a:off x="5580" y="3288"/>
              <a:ext cx="360" cy="83"/>
            </a:xfrm>
            <a:custGeom>
              <a:avLst/>
              <a:gdLst>
                <a:gd name="T0" fmla="*/ 293 w 293"/>
                <a:gd name="T1" fmla="*/ 2 h 67"/>
                <a:gd name="T2" fmla="*/ 293 w 293"/>
                <a:gd name="T3" fmla="*/ 0 h 67"/>
                <a:gd name="T4" fmla="*/ 291 w 293"/>
                <a:gd name="T5" fmla="*/ 1 h 67"/>
                <a:gd name="T6" fmla="*/ 196 w 293"/>
                <a:gd name="T7" fmla="*/ 1 h 67"/>
                <a:gd name="T8" fmla="*/ 195 w 293"/>
                <a:gd name="T9" fmla="*/ 1 h 67"/>
                <a:gd name="T10" fmla="*/ 194 w 293"/>
                <a:gd name="T11" fmla="*/ 1 h 67"/>
                <a:gd name="T12" fmla="*/ 99 w 293"/>
                <a:gd name="T13" fmla="*/ 1 h 67"/>
                <a:gd name="T14" fmla="*/ 98 w 293"/>
                <a:gd name="T15" fmla="*/ 1 h 67"/>
                <a:gd name="T16" fmla="*/ 98 w 293"/>
                <a:gd name="T17" fmla="*/ 1 h 67"/>
                <a:gd name="T18" fmla="*/ 2 w 293"/>
                <a:gd name="T19" fmla="*/ 2 h 67"/>
                <a:gd name="T20" fmla="*/ 0 w 293"/>
                <a:gd name="T21" fmla="*/ 0 h 67"/>
                <a:gd name="T22" fmla="*/ 0 w 293"/>
                <a:gd name="T23" fmla="*/ 2 h 67"/>
                <a:gd name="T24" fmla="*/ 0 w 293"/>
                <a:gd name="T25" fmla="*/ 12 h 67"/>
                <a:gd name="T26" fmla="*/ 0 w 293"/>
                <a:gd name="T27" fmla="*/ 38 h 67"/>
                <a:gd name="T28" fmla="*/ 4 w 293"/>
                <a:gd name="T29" fmla="*/ 44 h 67"/>
                <a:gd name="T30" fmla="*/ 43 w 293"/>
                <a:gd name="T31" fmla="*/ 61 h 67"/>
                <a:gd name="T32" fmla="*/ 98 w 293"/>
                <a:gd name="T33" fmla="*/ 42 h 67"/>
                <a:gd name="T34" fmla="*/ 147 w 293"/>
                <a:gd name="T35" fmla="*/ 62 h 67"/>
                <a:gd name="T36" fmla="*/ 195 w 293"/>
                <a:gd name="T37" fmla="*/ 42 h 67"/>
                <a:gd name="T38" fmla="*/ 196 w 293"/>
                <a:gd name="T39" fmla="*/ 43 h 67"/>
                <a:gd name="T40" fmla="*/ 199 w 293"/>
                <a:gd name="T41" fmla="*/ 46 h 67"/>
                <a:gd name="T42" fmla="*/ 286 w 293"/>
                <a:gd name="T43" fmla="*/ 47 h 67"/>
                <a:gd name="T44" fmla="*/ 287 w 293"/>
                <a:gd name="T45" fmla="*/ 46 h 67"/>
                <a:gd name="T46" fmla="*/ 292 w 293"/>
                <a:gd name="T47" fmla="*/ 40 h 67"/>
                <a:gd name="T48" fmla="*/ 293 w 293"/>
                <a:gd name="T49" fmla="*/ 12 h 67"/>
                <a:gd name="T50" fmla="*/ 293 w 293"/>
                <a:gd name="T51" fmla="*/ 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3" h="67">
                  <a:moveTo>
                    <a:pt x="293" y="2"/>
                  </a:moveTo>
                  <a:cubicBezTo>
                    <a:pt x="293" y="0"/>
                    <a:pt x="293" y="0"/>
                    <a:pt x="293" y="0"/>
                  </a:cubicBezTo>
                  <a:cubicBezTo>
                    <a:pt x="291" y="1"/>
                    <a:pt x="291" y="1"/>
                    <a:pt x="291" y="1"/>
                  </a:cubicBezTo>
                  <a:cubicBezTo>
                    <a:pt x="262" y="27"/>
                    <a:pt x="224" y="27"/>
                    <a:pt x="196" y="1"/>
                  </a:cubicBezTo>
                  <a:cubicBezTo>
                    <a:pt x="195" y="1"/>
                    <a:pt x="195" y="1"/>
                    <a:pt x="195" y="1"/>
                  </a:cubicBezTo>
                  <a:cubicBezTo>
                    <a:pt x="194" y="1"/>
                    <a:pt x="194" y="1"/>
                    <a:pt x="194" y="1"/>
                  </a:cubicBezTo>
                  <a:cubicBezTo>
                    <a:pt x="166" y="27"/>
                    <a:pt x="127" y="27"/>
                    <a:pt x="99" y="1"/>
                  </a:cubicBezTo>
                  <a:cubicBezTo>
                    <a:pt x="98" y="1"/>
                    <a:pt x="98" y="1"/>
                    <a:pt x="98" y="1"/>
                  </a:cubicBezTo>
                  <a:cubicBezTo>
                    <a:pt x="98" y="1"/>
                    <a:pt x="98" y="1"/>
                    <a:pt x="98" y="1"/>
                  </a:cubicBezTo>
                  <a:cubicBezTo>
                    <a:pt x="65" y="27"/>
                    <a:pt x="34" y="27"/>
                    <a:pt x="2" y="2"/>
                  </a:cubicBezTo>
                  <a:cubicBezTo>
                    <a:pt x="0" y="0"/>
                    <a:pt x="0" y="0"/>
                    <a:pt x="0" y="0"/>
                  </a:cubicBezTo>
                  <a:cubicBezTo>
                    <a:pt x="0" y="2"/>
                    <a:pt x="0" y="2"/>
                    <a:pt x="0" y="2"/>
                  </a:cubicBezTo>
                  <a:cubicBezTo>
                    <a:pt x="0" y="6"/>
                    <a:pt x="0" y="9"/>
                    <a:pt x="0" y="12"/>
                  </a:cubicBezTo>
                  <a:cubicBezTo>
                    <a:pt x="0" y="21"/>
                    <a:pt x="0" y="29"/>
                    <a:pt x="0" y="38"/>
                  </a:cubicBezTo>
                  <a:cubicBezTo>
                    <a:pt x="0" y="40"/>
                    <a:pt x="2" y="43"/>
                    <a:pt x="4" y="44"/>
                  </a:cubicBezTo>
                  <a:cubicBezTo>
                    <a:pt x="15" y="54"/>
                    <a:pt x="28" y="60"/>
                    <a:pt x="43" y="61"/>
                  </a:cubicBezTo>
                  <a:cubicBezTo>
                    <a:pt x="64" y="63"/>
                    <a:pt x="82" y="57"/>
                    <a:pt x="98" y="42"/>
                  </a:cubicBezTo>
                  <a:cubicBezTo>
                    <a:pt x="114" y="55"/>
                    <a:pt x="130" y="62"/>
                    <a:pt x="147" y="62"/>
                  </a:cubicBezTo>
                  <a:cubicBezTo>
                    <a:pt x="163" y="62"/>
                    <a:pt x="179" y="55"/>
                    <a:pt x="195" y="42"/>
                  </a:cubicBezTo>
                  <a:cubicBezTo>
                    <a:pt x="196" y="43"/>
                    <a:pt x="196" y="43"/>
                    <a:pt x="196" y="43"/>
                  </a:cubicBezTo>
                  <a:cubicBezTo>
                    <a:pt x="197" y="44"/>
                    <a:pt x="198" y="45"/>
                    <a:pt x="199" y="46"/>
                  </a:cubicBezTo>
                  <a:cubicBezTo>
                    <a:pt x="224" y="66"/>
                    <a:pt x="260" y="67"/>
                    <a:pt x="286" y="47"/>
                  </a:cubicBezTo>
                  <a:cubicBezTo>
                    <a:pt x="287" y="46"/>
                    <a:pt x="287" y="46"/>
                    <a:pt x="287" y="46"/>
                  </a:cubicBezTo>
                  <a:cubicBezTo>
                    <a:pt x="289" y="45"/>
                    <a:pt x="292" y="42"/>
                    <a:pt x="292" y="40"/>
                  </a:cubicBezTo>
                  <a:cubicBezTo>
                    <a:pt x="293" y="31"/>
                    <a:pt x="293" y="22"/>
                    <a:pt x="293" y="12"/>
                  </a:cubicBezTo>
                  <a:cubicBezTo>
                    <a:pt x="293" y="9"/>
                    <a:pt x="293" y="6"/>
                    <a:pt x="293" y="2"/>
                  </a:cubicBezTo>
                  <a:close/>
                </a:path>
              </a:pathLst>
            </a:custGeom>
            <a:solidFill>
              <a:srgbClr val="32BE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latin typeface="Arial" panose="020B0604020202020204" pitchFamily="34" charset="0"/>
              </a:endParaRPr>
            </a:p>
          </p:txBody>
        </p:sp>
      </p:grpSp>
    </p:spTree>
    <p:extLst>
      <p:ext uri="{BB962C8B-B14F-4D97-AF65-F5344CB8AC3E}">
        <p14:creationId xmlns:p14="http://schemas.microsoft.com/office/powerpoint/2010/main" val="459459540"/>
      </p:ext>
    </p:extLst>
  </p:cSld>
  <p:clrMap bg1="lt1" tx1="dk1" bg2="lt2" tx2="dk2" accent1="accent1" accent2="accent2" accent3="accent3" accent4="accent4" accent5="accent5" accent6="accent6" hlink="hlink" folHlink="folHlink"/>
  <p:sldLayoutIdLst>
    <p:sldLayoutId id="2147483660" r:id="rId1"/>
    <p:sldLayoutId id="2147483673" r:id="rId2"/>
    <p:sldLayoutId id="2147483664" r:id="rId3"/>
    <p:sldLayoutId id="2147483675" r:id="rId4"/>
    <p:sldLayoutId id="2147483670" r:id="rId5"/>
    <p:sldLayoutId id="2147483671" r:id="rId6"/>
    <p:sldLayoutId id="2147483654" r:id="rId7"/>
    <p:sldLayoutId id="2147483655" r:id="rId8"/>
    <p:sldLayoutId id="2147483659" r:id="rId9"/>
    <p:sldLayoutId id="2147483665" r:id="rId10"/>
    <p:sldLayoutId id="2147483666" r:id="rId11"/>
    <p:sldLayoutId id="2147483668" r:id="rId12"/>
    <p:sldLayoutId id="2147483669" r:id="rId13"/>
    <p:sldLayoutId id="2147483676" r:id="rId14"/>
    <p:sldLayoutId id="2147483674" r:id="rId15"/>
    <p:sldLayoutId id="2147483667" r:id="rId16"/>
  </p:sldLayoutIdLst>
  <p:hf hdr="0" ftr="0"/>
  <p:txStyles>
    <p:titleStyle>
      <a:lvl1pPr algn="l" defTabSz="914400" rtl="0" eaLnBrk="1" latinLnBrk="0" hangingPunct="1">
        <a:lnSpc>
          <a:spcPct val="90000"/>
        </a:lnSpc>
        <a:spcBef>
          <a:spcPct val="0"/>
        </a:spcBef>
        <a:buNone/>
        <a:defRPr sz="4000" b="1" kern="1200">
          <a:solidFill>
            <a:srgbClr val="0071B4"/>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15BEF0"/>
        </a:buClr>
        <a:buSzPct val="100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15BEF0"/>
        </a:buClr>
        <a:buSzPct val="100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15BEF0"/>
        </a:buClr>
        <a:buSzPct val="10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15BEF0"/>
        </a:buClr>
        <a:buSzPct val="100000"/>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15BEF0"/>
        </a:buClr>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kaarina.fi/fi/kulttuuri-ja-vapaa-aika/kulttuuri/tilat-yhdistyskayttoo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kaarina.e-lomake.fi/lomakkeet/32/lomakkeet.html" TargetMode="External"/><Relationship Id="rId3" Type="http://schemas.openxmlformats.org/officeDocument/2006/relationships/hyperlink" Target="https://kaarina.fi/sites/default/files/media/files/kaarina_hyvinvointiohjelma_2022_web_0.pdf" TargetMode="External"/><Relationship Id="rId7" Type="http://schemas.openxmlformats.org/officeDocument/2006/relationships/hyperlink" Target="https://kaarina.fi/fi/ota-yhteytta/jarjestot-ja-yhdistykset" TargetMode="External"/><Relationship Id="rId2" Type="http://schemas.openxmlformats.org/officeDocument/2006/relationships/hyperlink" Target="https://kaarina.fi/sites/default/files/media/files/kaarina-strategia-2023-2030_0.pdf" TargetMode="External"/><Relationship Id="rId1" Type="http://schemas.openxmlformats.org/officeDocument/2006/relationships/slideLayout" Target="../slideLayouts/slideLayout2.xml"/><Relationship Id="rId6" Type="http://schemas.openxmlformats.org/officeDocument/2006/relationships/hyperlink" Target="https://kaarina.e-lomake.fi/lomakkeet/37/lomake.html" TargetMode="External"/><Relationship Id="rId5" Type="http://schemas.openxmlformats.org/officeDocument/2006/relationships/hyperlink" Target="https://kaarina.fi/fi/kulttuuri-ja-vapaa-aika/kulttuuri/tapahtumakalenterin-julkaisuperiaatteet" TargetMode="External"/><Relationship Id="rId4" Type="http://schemas.openxmlformats.org/officeDocument/2006/relationships/hyperlink" Target="https://allianssi.kuvat.fi/kuvat/Julkaisut/Toimintaohje+-+Lasten+turvallisuutta+lisa%CC%88a%CC%88va%CC%88t+toimintatavat.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s://kaarina.fi/sites/default/files/media/files/kaarina-strategia-2023-2030_0.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kaarina.fi/sites/default/files/media/files/kaarina_hyvinvointiohjelma_2022_web_0.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sz="6000"/>
              <a:t>Yhdistysyhteistyön periaatteet</a:t>
            </a:r>
          </a:p>
        </p:txBody>
      </p:sp>
      <p:sp>
        <p:nvSpPr>
          <p:cNvPr id="3" name="Alaotsikko 2"/>
          <p:cNvSpPr>
            <a:spLocks noGrp="1"/>
          </p:cNvSpPr>
          <p:nvPr>
            <p:ph type="subTitle" idx="1"/>
          </p:nvPr>
        </p:nvSpPr>
        <p:spPr/>
        <p:txBody>
          <a:bodyPr vert="horz" lIns="91440" tIns="45720" rIns="91440" bIns="45720" rtlCol="0" anchor="t">
            <a:noAutofit/>
          </a:bodyPr>
          <a:lstStyle/>
          <a:p>
            <a:r>
              <a:rPr lang="fi-FI"/>
              <a:t>Yhdessä paras Kaarina</a:t>
            </a:r>
          </a:p>
        </p:txBody>
      </p:sp>
    </p:spTree>
    <p:extLst>
      <p:ext uri="{BB962C8B-B14F-4D97-AF65-F5344CB8AC3E}">
        <p14:creationId xmlns:p14="http://schemas.microsoft.com/office/powerpoint/2010/main" val="2798665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5610F31-8CF2-0EE8-EB1E-1F4AD3C97492}"/>
              </a:ext>
            </a:extLst>
          </p:cNvPr>
          <p:cNvSpPr>
            <a:spLocks noGrp="1"/>
          </p:cNvSpPr>
          <p:nvPr>
            <p:ph type="title"/>
          </p:nvPr>
        </p:nvSpPr>
        <p:spPr/>
        <p:txBody>
          <a:bodyPr>
            <a:normAutofit/>
          </a:bodyPr>
          <a:lstStyle/>
          <a:p>
            <a:r>
              <a:rPr lang="fi-FI">
                <a:cs typeface="Arial"/>
              </a:rPr>
              <a:t>3.4 Nuorisotoiminnan toiminta-avustukset</a:t>
            </a:r>
            <a:endParaRPr lang="fi-FI"/>
          </a:p>
        </p:txBody>
      </p:sp>
      <p:sp>
        <p:nvSpPr>
          <p:cNvPr id="3" name="Sisällön paikkamerkki 2">
            <a:extLst>
              <a:ext uri="{FF2B5EF4-FFF2-40B4-BE49-F238E27FC236}">
                <a16:creationId xmlns:a16="http://schemas.microsoft.com/office/drawing/2014/main" id="{1255DAB1-C8AC-C328-D65A-B5CA50BA81F1}"/>
              </a:ext>
            </a:extLst>
          </p:cNvPr>
          <p:cNvSpPr>
            <a:spLocks noGrp="1"/>
          </p:cNvSpPr>
          <p:nvPr>
            <p:ph sz="quarter" idx="10"/>
          </p:nvPr>
        </p:nvSpPr>
        <p:spPr/>
        <p:txBody>
          <a:bodyPr vert="horz" lIns="91440" tIns="45720" rIns="91440" bIns="45720" rtlCol="0" anchor="t">
            <a:normAutofit/>
          </a:bodyPr>
          <a:lstStyle/>
          <a:p>
            <a:r>
              <a:rPr lang="fi-FI">
                <a:ea typeface="+mn-lt"/>
                <a:cs typeface="+mn-lt"/>
              </a:rPr>
              <a:t>Nuorisotoiminnan avustuksilla tuetaan alle 29-vuotiaille suunnattua toimintaa.</a:t>
            </a:r>
          </a:p>
          <a:p>
            <a:r>
              <a:rPr lang="fi-FI">
                <a:ea typeface="+mn-lt"/>
                <a:cs typeface="+mn-lt"/>
              </a:rPr>
              <a:t>Nuorisotoiminnan avustuksia jaettaessa kiinnitetään huomiota </a:t>
            </a:r>
          </a:p>
          <a:p>
            <a:pPr lvl="1"/>
            <a:r>
              <a:rPr lang="fi-FI">
                <a:ea typeface="+mn-lt"/>
                <a:cs typeface="+mn-lt"/>
              </a:rPr>
              <a:t>toiminnassa mukana olevien alle 29-vuotiaiden määrään</a:t>
            </a:r>
          </a:p>
          <a:p>
            <a:pPr lvl="1"/>
            <a:r>
              <a:rPr lang="fi-FI">
                <a:ea typeface="+mn-lt"/>
                <a:cs typeface="+mn-lt"/>
              </a:rPr>
              <a:t>toiminnan monipuolisuuteen ja laajuuteen (kerhot, tapahtumat, leirit)</a:t>
            </a:r>
            <a:endParaRPr lang="fi-FI">
              <a:cs typeface="Arial" panose="020B0604020202020204"/>
            </a:endParaRPr>
          </a:p>
          <a:p>
            <a:pPr lvl="1"/>
            <a:r>
              <a:rPr lang="fi-FI">
                <a:ea typeface="+mn-lt"/>
                <a:cs typeface="+mn-lt"/>
              </a:rPr>
              <a:t>toiminnan suunnitelmallisuuteen ja tavoitteellisuuteen</a:t>
            </a:r>
          </a:p>
          <a:p>
            <a:pPr lvl="1"/>
            <a:r>
              <a:rPr lang="fi-FI">
                <a:ea typeface="+mn-lt"/>
                <a:cs typeface="+mn-lt"/>
              </a:rPr>
              <a:t>tasa-arvon ja yhdenvertaisuuden huomioimiseen toiminnassa</a:t>
            </a:r>
          </a:p>
          <a:p>
            <a:r>
              <a:rPr lang="fi-FI">
                <a:ea typeface="+mn-lt"/>
                <a:cs typeface="+mn-lt"/>
              </a:rPr>
              <a:t>Avustettavan toiminnan tulee olla pääsääntöisesti kaikille avointa ja siitä tiedotetaan julkisesti. </a:t>
            </a:r>
          </a:p>
        </p:txBody>
      </p:sp>
      <p:sp>
        <p:nvSpPr>
          <p:cNvPr id="4" name="Dian numeron paikkamerkki 3">
            <a:extLst>
              <a:ext uri="{FF2B5EF4-FFF2-40B4-BE49-F238E27FC236}">
                <a16:creationId xmlns:a16="http://schemas.microsoft.com/office/drawing/2014/main" id="{AB57D7D6-1C76-05BF-B752-0904953DDB8E}"/>
              </a:ext>
            </a:extLst>
          </p:cNvPr>
          <p:cNvSpPr>
            <a:spLocks noGrp="1"/>
          </p:cNvSpPr>
          <p:nvPr>
            <p:ph type="sldNum" sz="quarter" idx="12"/>
          </p:nvPr>
        </p:nvSpPr>
        <p:spPr/>
        <p:txBody>
          <a:bodyPr/>
          <a:lstStyle/>
          <a:p>
            <a:fld id="{C16B9C06-57B6-4FA7-ABB8-42C00465D075}" type="slidenum">
              <a:rPr lang="fi-FI" smtClean="0"/>
              <a:pPr/>
              <a:t>10</a:t>
            </a:fld>
            <a:endParaRPr lang="fi-FI"/>
          </a:p>
        </p:txBody>
      </p:sp>
    </p:spTree>
    <p:extLst>
      <p:ext uri="{BB962C8B-B14F-4D97-AF65-F5344CB8AC3E}">
        <p14:creationId xmlns:p14="http://schemas.microsoft.com/office/powerpoint/2010/main" val="2029044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5610F31-8CF2-0EE8-EB1E-1F4AD3C97492}"/>
              </a:ext>
            </a:extLst>
          </p:cNvPr>
          <p:cNvSpPr>
            <a:spLocks noGrp="1"/>
          </p:cNvSpPr>
          <p:nvPr>
            <p:ph type="title"/>
          </p:nvPr>
        </p:nvSpPr>
        <p:spPr/>
        <p:txBody>
          <a:bodyPr>
            <a:normAutofit/>
          </a:bodyPr>
          <a:lstStyle/>
          <a:p>
            <a:r>
              <a:rPr lang="fi-FI">
                <a:cs typeface="Arial"/>
              </a:rPr>
              <a:t>3.5 Liikunnan toiminta-avustukset</a:t>
            </a:r>
            <a:endParaRPr lang="fi-FI"/>
          </a:p>
        </p:txBody>
      </p:sp>
      <p:sp>
        <p:nvSpPr>
          <p:cNvPr id="3" name="Sisällön paikkamerkki 2">
            <a:extLst>
              <a:ext uri="{FF2B5EF4-FFF2-40B4-BE49-F238E27FC236}">
                <a16:creationId xmlns:a16="http://schemas.microsoft.com/office/drawing/2014/main" id="{1255DAB1-C8AC-C328-D65A-B5CA50BA81F1}"/>
              </a:ext>
            </a:extLst>
          </p:cNvPr>
          <p:cNvSpPr>
            <a:spLocks noGrp="1"/>
          </p:cNvSpPr>
          <p:nvPr>
            <p:ph sz="quarter" idx="10"/>
          </p:nvPr>
        </p:nvSpPr>
        <p:spPr/>
        <p:txBody>
          <a:bodyPr vert="horz" lIns="91440" tIns="45720" rIns="91440" bIns="45720" rtlCol="0" anchor="t">
            <a:normAutofit fontScale="92500" lnSpcReduction="20000"/>
          </a:bodyPr>
          <a:lstStyle/>
          <a:p>
            <a:r>
              <a:rPr lang="fi-FI">
                <a:ea typeface="+mn-lt"/>
                <a:cs typeface="+mn-lt"/>
              </a:rPr>
              <a:t>Liikunnan avustuksilla tuetaan kansalaistoimintaa mukaan lukien seuratoimintaa.</a:t>
            </a:r>
          </a:p>
          <a:p>
            <a:r>
              <a:rPr lang="fi-FI">
                <a:ea typeface="+mn-lt"/>
                <a:cs typeface="+mn-lt"/>
              </a:rPr>
              <a:t>Liikunnan toiminta-avustusten myöntämisessä huomioidaan:</a:t>
            </a:r>
          </a:p>
          <a:p>
            <a:pPr lvl="1"/>
            <a:r>
              <a:rPr lang="fi-FI">
                <a:ea typeface="+mn-lt"/>
                <a:cs typeface="+mn-lt"/>
              </a:rPr>
              <a:t>toimintaan osallistuvien määrä eri ikäryhmittäin, pääpaino lasten ja nuorten sekä ikäihmisten toiminnan määrässä</a:t>
            </a:r>
            <a:endParaRPr lang="fi-FI">
              <a:cs typeface="Arial" panose="020B0604020202020204"/>
            </a:endParaRPr>
          </a:p>
          <a:p>
            <a:pPr lvl="1"/>
            <a:r>
              <a:rPr lang="fi-FI">
                <a:ea typeface="+mn-lt"/>
                <a:cs typeface="+mn-lt"/>
              </a:rPr>
              <a:t>toiminnan laajuus, lajien määrä, joukkueiden määrä, säännöllisyys ja ympärivuotisuus</a:t>
            </a:r>
          </a:p>
          <a:p>
            <a:pPr lvl="1"/>
            <a:r>
              <a:rPr lang="fi-FI">
                <a:ea typeface="+mn-lt"/>
                <a:cs typeface="+mn-lt"/>
              </a:rPr>
              <a:t>valmentajien ja ohjaajien määrä ja koulutustaso</a:t>
            </a:r>
            <a:endParaRPr lang="fi-FI">
              <a:cs typeface="Arial" panose="020B0604020202020204"/>
            </a:endParaRPr>
          </a:p>
          <a:p>
            <a:pPr lvl="1"/>
            <a:r>
              <a:rPr lang="fi-FI">
                <a:ea typeface="+mn-lt"/>
                <a:cs typeface="+mn-lt"/>
              </a:rPr>
              <a:t>mahdollinen tähtiseuratunnus, joka takaa hyvin laajat laatuvaatimukset seurojen organisoitumisessa, toiminnan suunnitelmallisuudessa, ohjaajien tasossa, tiedotuksessa, markkinoinnissa ja koulutuksissa ym. </a:t>
            </a:r>
            <a:endParaRPr lang="fi-FI">
              <a:cs typeface="Arial" panose="020B0604020202020204"/>
            </a:endParaRPr>
          </a:p>
          <a:p>
            <a:pPr lvl="1"/>
            <a:r>
              <a:rPr lang="fi-FI">
                <a:ea typeface="+mn-lt"/>
                <a:cs typeface="+mn-lt"/>
              </a:rPr>
              <a:t>toiminnan suunnitelmallisuus ja tavoitteellisuus</a:t>
            </a:r>
            <a:endParaRPr lang="fi-FI">
              <a:cs typeface="Arial" panose="020B0604020202020204"/>
            </a:endParaRPr>
          </a:p>
          <a:p>
            <a:pPr lvl="1"/>
            <a:r>
              <a:rPr lang="fi-FI">
                <a:ea typeface="+mn-lt"/>
                <a:cs typeface="+mn-lt"/>
              </a:rPr>
              <a:t>kilpailutoiminta, tapahtumat, tempaukset ja muut tilaisuudet</a:t>
            </a:r>
            <a:endParaRPr lang="fi-FI">
              <a:cs typeface="Arial" panose="020B0604020202020204"/>
            </a:endParaRPr>
          </a:p>
          <a:p>
            <a:pPr lvl="1"/>
            <a:r>
              <a:rPr lang="fi-FI">
                <a:ea typeface="+mn-lt"/>
                <a:cs typeface="+mn-lt"/>
              </a:rPr>
              <a:t>liikunnan tasa-arvoisuuden ja yhdenvertaisuuden huomioiminen seuran toiminnassa</a:t>
            </a:r>
            <a:endParaRPr lang="fi-FI">
              <a:cs typeface="Arial" panose="020B0604020202020204"/>
            </a:endParaRPr>
          </a:p>
          <a:p>
            <a:pPr lvl="1"/>
            <a:r>
              <a:rPr lang="fi-FI">
                <a:ea typeface="+mn-lt"/>
                <a:cs typeface="+mn-lt"/>
              </a:rPr>
              <a:t>seuran toimintakulut ja rahoitustarve</a:t>
            </a:r>
            <a:endParaRPr lang="fi-FI">
              <a:cs typeface="Arial" panose="020B0604020202020204"/>
            </a:endParaRPr>
          </a:p>
          <a:p>
            <a:pPr lvl="1"/>
            <a:r>
              <a:rPr lang="fi-FI">
                <a:ea typeface="+mn-lt"/>
                <a:cs typeface="+mn-lt"/>
              </a:rPr>
              <a:t>tulorakenteen monipuolisuus, kaupungin avustuksen osuus tuloista</a:t>
            </a:r>
            <a:endParaRPr lang="fi-FI">
              <a:cs typeface="Arial" panose="020B0604020202020204"/>
            </a:endParaRPr>
          </a:p>
          <a:p>
            <a:r>
              <a:rPr lang="fi-FI">
                <a:ea typeface="+mn-lt"/>
                <a:cs typeface="+mn-lt"/>
              </a:rPr>
              <a:t>Yhden seuran saama avustus voi olla enintään 20 % jaettavasta kokonaisavustussummasta. </a:t>
            </a:r>
            <a:endParaRPr lang="fi-FI"/>
          </a:p>
          <a:p>
            <a:endParaRPr lang="fi-FI">
              <a:ea typeface="+mn-lt"/>
              <a:cs typeface="+mn-lt"/>
            </a:endParaRPr>
          </a:p>
        </p:txBody>
      </p:sp>
      <p:sp>
        <p:nvSpPr>
          <p:cNvPr id="4" name="Dian numeron paikkamerkki 3">
            <a:extLst>
              <a:ext uri="{FF2B5EF4-FFF2-40B4-BE49-F238E27FC236}">
                <a16:creationId xmlns:a16="http://schemas.microsoft.com/office/drawing/2014/main" id="{AB57D7D6-1C76-05BF-B752-0904953DDB8E}"/>
              </a:ext>
            </a:extLst>
          </p:cNvPr>
          <p:cNvSpPr>
            <a:spLocks noGrp="1"/>
          </p:cNvSpPr>
          <p:nvPr>
            <p:ph type="sldNum" sz="quarter" idx="12"/>
          </p:nvPr>
        </p:nvSpPr>
        <p:spPr/>
        <p:txBody>
          <a:bodyPr/>
          <a:lstStyle/>
          <a:p>
            <a:fld id="{C16B9C06-57B6-4FA7-ABB8-42C00465D075}" type="slidenum">
              <a:rPr lang="fi-FI" smtClean="0"/>
              <a:pPr/>
              <a:t>11</a:t>
            </a:fld>
            <a:endParaRPr lang="fi-FI"/>
          </a:p>
        </p:txBody>
      </p:sp>
    </p:spTree>
    <p:extLst>
      <p:ext uri="{BB962C8B-B14F-4D97-AF65-F5344CB8AC3E}">
        <p14:creationId xmlns:p14="http://schemas.microsoft.com/office/powerpoint/2010/main" val="2884080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a:t>4. Tila-avustukset</a:t>
            </a:r>
          </a:p>
        </p:txBody>
      </p:sp>
    </p:spTree>
    <p:extLst>
      <p:ext uri="{BB962C8B-B14F-4D97-AF65-F5344CB8AC3E}">
        <p14:creationId xmlns:p14="http://schemas.microsoft.com/office/powerpoint/2010/main" val="2598753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A8C634D-DD18-0E3A-F6F5-88CB724A8AF7}"/>
              </a:ext>
            </a:extLst>
          </p:cNvPr>
          <p:cNvSpPr>
            <a:spLocks noGrp="1"/>
          </p:cNvSpPr>
          <p:nvPr>
            <p:ph type="title"/>
          </p:nvPr>
        </p:nvSpPr>
        <p:spPr>
          <a:xfrm>
            <a:off x="616833" y="269412"/>
            <a:ext cx="10960768" cy="959168"/>
          </a:xfrm>
        </p:spPr>
        <p:txBody>
          <a:bodyPr>
            <a:normAutofit/>
          </a:bodyPr>
          <a:lstStyle/>
          <a:p>
            <a:r>
              <a:rPr lang="fi-FI">
                <a:cs typeface="Arial"/>
              </a:rPr>
              <a:t>4.1 Periaatteet yhdistysten tila-avustuksille</a:t>
            </a:r>
          </a:p>
        </p:txBody>
      </p:sp>
      <p:sp>
        <p:nvSpPr>
          <p:cNvPr id="3" name="Sisällön paikkamerkki 2">
            <a:extLst>
              <a:ext uri="{FF2B5EF4-FFF2-40B4-BE49-F238E27FC236}">
                <a16:creationId xmlns:a16="http://schemas.microsoft.com/office/drawing/2014/main" id="{1A01BC9F-4470-370A-480A-C586C7A2508D}"/>
              </a:ext>
            </a:extLst>
          </p:cNvPr>
          <p:cNvSpPr>
            <a:spLocks noGrp="1"/>
          </p:cNvSpPr>
          <p:nvPr>
            <p:ph sz="quarter" idx="10"/>
          </p:nvPr>
        </p:nvSpPr>
        <p:spPr>
          <a:xfrm>
            <a:off x="564185" y="1412239"/>
            <a:ext cx="11013416" cy="5200967"/>
          </a:xfrm>
        </p:spPr>
        <p:txBody>
          <a:bodyPr vert="horz" lIns="91440" tIns="45720" rIns="91440" bIns="45720" rtlCol="0" anchor="t">
            <a:normAutofit/>
          </a:bodyPr>
          <a:lstStyle/>
          <a:p>
            <a:r>
              <a:rPr lang="fi-FI" dirty="0">
                <a:ea typeface="+mn-lt"/>
                <a:cs typeface="+mn-lt"/>
              </a:rPr>
              <a:t>Mikäli kaupunki ei pysty tarjoamaan yhdistyksen toimintaan soveltuvaa maksutonta tilaa, voidaan yhdistykselle myöntää tila-avustusta. </a:t>
            </a:r>
          </a:p>
          <a:p>
            <a:r>
              <a:rPr lang="fi-FI" dirty="0">
                <a:ea typeface="+mn-lt"/>
                <a:cs typeface="+mn-lt"/>
              </a:rPr>
              <a:t>Tila-avustusta myönnetään yhdistyksen säännölliseen toimintaan Kaarinassa sijaitsevien tilojen vuokrakustannuksiin.  </a:t>
            </a:r>
            <a:endParaRPr lang="fi-FI" dirty="0">
              <a:cs typeface="Arial" panose="020B0604020202020204"/>
            </a:endParaRPr>
          </a:p>
          <a:p>
            <a:r>
              <a:rPr lang="fi-FI" dirty="0">
                <a:ea typeface="+mn-lt"/>
                <a:cs typeface="+mn-lt"/>
              </a:rPr>
              <a:t>Avustusta myönnetään </a:t>
            </a:r>
            <a:r>
              <a:rPr lang="fi-FI" dirty="0">
                <a:solidFill>
                  <a:srgbClr val="000000"/>
                </a:solidFill>
                <a:ea typeface="+mn-lt"/>
                <a:cs typeface="+mn-lt"/>
              </a:rPr>
              <a:t>Kaarinaan</a:t>
            </a:r>
            <a:r>
              <a:rPr lang="fi-FI" dirty="0">
                <a:ea typeface="+mn-lt"/>
                <a:cs typeface="+mn-lt"/>
              </a:rPr>
              <a:t> rekisteröidyille ja kaarinalaisille palvelua tuottaville yleishyödyllisille yhdistyksille, joilla on y-tunnus.</a:t>
            </a:r>
            <a:endParaRPr lang="fi-FI" b="1" dirty="0">
              <a:solidFill>
                <a:srgbClr val="FF0000"/>
              </a:solidFill>
              <a:ea typeface="+mn-lt"/>
              <a:cs typeface="+mn-lt"/>
            </a:endParaRPr>
          </a:p>
          <a:p>
            <a:r>
              <a:rPr lang="fi-FI" dirty="0">
                <a:ea typeface="+mn-lt"/>
                <a:cs typeface="+mn-lt"/>
              </a:rPr>
              <a:t>Tila-avustusta ei myönnetä toimintaan, jonka keskeinen tarkoitus on elinkeinotoiminta.</a:t>
            </a:r>
          </a:p>
          <a:p>
            <a:r>
              <a:rPr lang="fi-FI" dirty="0">
                <a:ea typeface="+mn-lt"/>
                <a:cs typeface="+mn-lt"/>
              </a:rPr>
              <a:t>Yksittäisen yhdistyksen saama tila-avustus voi olla enintään 30 %</a:t>
            </a:r>
            <a:r>
              <a:rPr lang="fi-FI" dirty="0">
                <a:solidFill>
                  <a:srgbClr val="FF0000"/>
                </a:solidFill>
                <a:ea typeface="+mn-lt"/>
                <a:cs typeface="+mn-lt"/>
              </a:rPr>
              <a:t> </a:t>
            </a:r>
            <a:r>
              <a:rPr lang="fi-FI" dirty="0">
                <a:ea typeface="+mn-lt"/>
                <a:cs typeface="+mn-lt"/>
              </a:rPr>
              <a:t>kaupungin jakamasta tila-avustuksen kokonaissummasta. </a:t>
            </a:r>
          </a:p>
        </p:txBody>
      </p:sp>
      <p:sp>
        <p:nvSpPr>
          <p:cNvPr id="4" name="Dian numeron paikkamerkki 3">
            <a:extLst>
              <a:ext uri="{FF2B5EF4-FFF2-40B4-BE49-F238E27FC236}">
                <a16:creationId xmlns:a16="http://schemas.microsoft.com/office/drawing/2014/main" id="{DBB5E840-9697-E702-6D35-51A4B985BD16}"/>
              </a:ext>
            </a:extLst>
          </p:cNvPr>
          <p:cNvSpPr>
            <a:spLocks noGrp="1"/>
          </p:cNvSpPr>
          <p:nvPr>
            <p:ph type="sldNum" sz="quarter" idx="12"/>
          </p:nvPr>
        </p:nvSpPr>
        <p:spPr/>
        <p:txBody>
          <a:bodyPr/>
          <a:lstStyle/>
          <a:p>
            <a:fld id="{C16B9C06-57B6-4FA7-ABB8-42C00465D075}" type="slidenum">
              <a:rPr lang="fi-FI" smtClean="0"/>
              <a:pPr/>
              <a:t>13</a:t>
            </a:fld>
            <a:endParaRPr lang="fi-FI"/>
          </a:p>
        </p:txBody>
      </p:sp>
    </p:spTree>
    <p:extLst>
      <p:ext uri="{BB962C8B-B14F-4D97-AF65-F5344CB8AC3E}">
        <p14:creationId xmlns:p14="http://schemas.microsoft.com/office/powerpoint/2010/main" val="3189440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a:t>5. Kohdeavustukset</a:t>
            </a:r>
          </a:p>
        </p:txBody>
      </p:sp>
    </p:spTree>
    <p:extLst>
      <p:ext uri="{BB962C8B-B14F-4D97-AF65-F5344CB8AC3E}">
        <p14:creationId xmlns:p14="http://schemas.microsoft.com/office/powerpoint/2010/main" val="4228810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16E7048-D28F-0D53-47A5-6D514BCF7D15}"/>
              </a:ext>
            </a:extLst>
          </p:cNvPr>
          <p:cNvSpPr>
            <a:spLocks noGrp="1"/>
          </p:cNvSpPr>
          <p:nvPr>
            <p:ph type="title"/>
          </p:nvPr>
        </p:nvSpPr>
        <p:spPr>
          <a:xfrm>
            <a:off x="614584" y="351870"/>
            <a:ext cx="10960768" cy="959168"/>
          </a:xfrm>
        </p:spPr>
        <p:txBody>
          <a:bodyPr>
            <a:normAutofit/>
          </a:bodyPr>
          <a:lstStyle/>
          <a:p>
            <a:r>
              <a:rPr lang="fi-FI">
                <a:cs typeface="Arial"/>
              </a:rPr>
              <a:t>5.1 Periaatteet kohdeavustuksille </a:t>
            </a:r>
            <a:endParaRPr lang="fi-FI"/>
          </a:p>
        </p:txBody>
      </p:sp>
      <p:sp>
        <p:nvSpPr>
          <p:cNvPr id="3" name="Sisällön paikkamerkki 2">
            <a:extLst>
              <a:ext uri="{FF2B5EF4-FFF2-40B4-BE49-F238E27FC236}">
                <a16:creationId xmlns:a16="http://schemas.microsoft.com/office/drawing/2014/main" id="{8CDECF9D-2D5C-847D-A35E-8E3ADDF2E5FE}"/>
              </a:ext>
            </a:extLst>
          </p:cNvPr>
          <p:cNvSpPr>
            <a:spLocks noGrp="1"/>
          </p:cNvSpPr>
          <p:nvPr>
            <p:ph sz="quarter" idx="10"/>
          </p:nvPr>
        </p:nvSpPr>
        <p:spPr>
          <a:xfrm>
            <a:off x="449452" y="1388225"/>
            <a:ext cx="11229930" cy="5384876"/>
          </a:xfrm>
        </p:spPr>
        <p:txBody>
          <a:bodyPr vert="horz" lIns="91440" tIns="45720" rIns="91440" bIns="45720" rtlCol="0" anchor="t">
            <a:normAutofit/>
          </a:bodyPr>
          <a:lstStyle/>
          <a:p>
            <a:r>
              <a:rPr lang="fi-FI" sz="1700" dirty="0">
                <a:ea typeface="+mn-lt"/>
                <a:cs typeface="+mn-lt"/>
              </a:rPr>
              <a:t>Kohdeavustuksella tarkoitetaan avustusta </a:t>
            </a:r>
            <a:r>
              <a:rPr lang="fi-FI" sz="1700" dirty="0"/>
              <a:t>projektin, hankkeen, tapahtuman tai tilaisuuden toteuttamiseen.</a:t>
            </a:r>
          </a:p>
          <a:p>
            <a:r>
              <a:rPr lang="fi-FI" sz="1700" dirty="0">
                <a:ea typeface="+mn-lt"/>
                <a:cs typeface="+mn-lt"/>
              </a:rPr>
              <a:t>Kohdeavustusta ei voi hakea yhdistyksen säännölliseen toimintaan, jota tuetaan toiminta-avustuksella.</a:t>
            </a:r>
          </a:p>
          <a:p>
            <a:r>
              <a:rPr lang="fi-FI" sz="1700" dirty="0">
                <a:ea typeface="+mn-lt"/>
                <a:cs typeface="+mn-lt"/>
              </a:rPr>
              <a:t>Kohdeavustus on haettava ennen avustettavan toiminnan alkua ja avustus maksetaan jälkikäteen raporttia vastaan.</a:t>
            </a:r>
          </a:p>
          <a:p>
            <a:r>
              <a:rPr lang="fi-FI" sz="1700" dirty="0">
                <a:ea typeface="+mn-lt"/>
                <a:cs typeface="+mn-lt"/>
              </a:rPr>
              <a:t>Kohdeavustusta myönnetään kulttuuri- ja nuorisotoimintaan sekä hyvinvointia ja terveyttä edistävään toimintaan. </a:t>
            </a:r>
          </a:p>
          <a:p>
            <a:pPr lvl="1"/>
            <a:r>
              <a:rPr lang="fi-FI" sz="1700" dirty="0">
                <a:ea typeface="+mn-lt"/>
                <a:cs typeface="+mn-lt"/>
              </a:rPr>
              <a:t>Kohdeavustusten myöntämisessä painotetaan kaupungin hyvinvointiohjelman painopisteitä ja tavoitteita.</a:t>
            </a:r>
          </a:p>
          <a:p>
            <a:pPr lvl="1"/>
            <a:r>
              <a:rPr lang="fi-FI" sz="1700" dirty="0">
                <a:ea typeface="+mn-lt"/>
                <a:cs typeface="+mn-lt"/>
              </a:rPr>
              <a:t>Kulttuuritoiminnan kohdeavustusten myöntämisessä otetaan huomioon tasapuolisuus eri taiteenalojen välillä sekä uusien taidemuotojen ja sellaisten taiteenalojen esiintuominen, joiden tarjonta on paikkakunnalla vähäistä.</a:t>
            </a:r>
            <a:endParaRPr lang="fi-FI" sz="1700" dirty="0"/>
          </a:p>
          <a:p>
            <a:pPr lvl="1"/>
            <a:r>
              <a:rPr lang="fi-FI" sz="1700" dirty="0">
                <a:ea typeface="+mn-lt"/>
                <a:cs typeface="+mn-lt"/>
              </a:rPr>
              <a:t>Nuorisotoiminnan kohdeavustuksia myönnetään alle 29-vuotiaille suunnattuun toimintaan. Nuorisotoiminnan kohdeavustusten myöntämisessä otetaan huomioon uusien toimintojen kokeilut, projektit, tapahtumat. Nuorisotoiminnan kohdeavustusten myöntämisessä arvostetaan nuorten osallistumista avustettavan toiminnan suunnitteluun ja valmisteluun.</a:t>
            </a:r>
            <a:endParaRPr lang="fi-FI" sz="1700" dirty="0">
              <a:solidFill>
                <a:srgbClr val="FF0000"/>
              </a:solidFill>
              <a:ea typeface="+mn-lt"/>
              <a:cs typeface="+mn-lt"/>
            </a:endParaRPr>
          </a:p>
          <a:p>
            <a:r>
              <a:rPr lang="fi-FI" sz="1700" dirty="0">
                <a:ea typeface="+mn-lt"/>
                <a:cs typeface="+mn-lt"/>
              </a:rPr>
              <a:t>Kohdeavustusta voidaan myöntää Kaarinassa toimiville ja kaarinalaisille palvelua tuottaville yhdistyksille, ryhmille tai erityistapauksissa yksityishenkilöille.</a:t>
            </a:r>
          </a:p>
          <a:p>
            <a:r>
              <a:rPr lang="fi-FI" sz="1700" dirty="0">
                <a:ea typeface="+mn-lt"/>
                <a:cs typeface="+mn-lt"/>
              </a:rPr>
              <a:t>Kohdeavustusten myöntämisessä huomioidaan toiminnan jakautuminen alueiden, ikäryhmien ja toimintamuotojen kesken sekä sen merkitys tapahtuman tai hankkeen toteutumisen kannalta. </a:t>
            </a:r>
          </a:p>
          <a:p>
            <a:r>
              <a:rPr lang="fi-FI" sz="1700" dirty="0">
                <a:ea typeface="+mn-lt"/>
                <a:cs typeface="+mn-lt"/>
              </a:rPr>
              <a:t>Avustettavan toiminnan tulee olla pääsääntöisesti kaikille avointa ja siitä tiedotetaan julkisesti. </a:t>
            </a:r>
          </a:p>
          <a:p>
            <a:pPr marL="0" indent="0">
              <a:buNone/>
            </a:pPr>
            <a:endParaRPr lang="fi-FI" sz="1700" dirty="0">
              <a:solidFill>
                <a:srgbClr val="000000"/>
              </a:solidFill>
              <a:cs typeface="Arial" panose="020B0604020202020204"/>
            </a:endParaRPr>
          </a:p>
          <a:p>
            <a:pPr marL="0" indent="0">
              <a:buNone/>
            </a:pPr>
            <a:endParaRPr lang="fi-FI" dirty="0">
              <a:solidFill>
                <a:srgbClr val="FF0000"/>
              </a:solidFill>
              <a:cs typeface="Arial" panose="020B0604020202020204"/>
            </a:endParaRPr>
          </a:p>
          <a:p>
            <a:endParaRPr lang="fi-FI" dirty="0">
              <a:cs typeface="Arial" panose="020B0604020202020204"/>
            </a:endParaRPr>
          </a:p>
        </p:txBody>
      </p:sp>
      <p:sp>
        <p:nvSpPr>
          <p:cNvPr id="4" name="Dian numeron paikkamerkki 3">
            <a:extLst>
              <a:ext uri="{FF2B5EF4-FFF2-40B4-BE49-F238E27FC236}">
                <a16:creationId xmlns:a16="http://schemas.microsoft.com/office/drawing/2014/main" id="{24A9AAF9-BC65-DC12-DD70-AEC297FA741D}"/>
              </a:ext>
            </a:extLst>
          </p:cNvPr>
          <p:cNvSpPr>
            <a:spLocks noGrp="1"/>
          </p:cNvSpPr>
          <p:nvPr>
            <p:ph type="sldNum" sz="quarter" idx="12"/>
          </p:nvPr>
        </p:nvSpPr>
        <p:spPr/>
        <p:txBody>
          <a:bodyPr/>
          <a:lstStyle/>
          <a:p>
            <a:fld id="{C16B9C06-57B6-4FA7-ABB8-42C00465D075}" type="slidenum">
              <a:rPr lang="fi-FI" smtClean="0"/>
              <a:pPr/>
              <a:t>15</a:t>
            </a:fld>
            <a:endParaRPr lang="fi-FI"/>
          </a:p>
        </p:txBody>
      </p:sp>
    </p:spTree>
    <p:extLst>
      <p:ext uri="{BB962C8B-B14F-4D97-AF65-F5344CB8AC3E}">
        <p14:creationId xmlns:p14="http://schemas.microsoft.com/office/powerpoint/2010/main" val="1466210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a:t>6. Hakuohjeet</a:t>
            </a:r>
          </a:p>
        </p:txBody>
      </p:sp>
    </p:spTree>
    <p:extLst>
      <p:ext uri="{BB962C8B-B14F-4D97-AF65-F5344CB8AC3E}">
        <p14:creationId xmlns:p14="http://schemas.microsoft.com/office/powerpoint/2010/main" val="2967898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A237DF3-EFA0-8BD2-26EE-CA4EC6A82897}"/>
              </a:ext>
            </a:extLst>
          </p:cNvPr>
          <p:cNvSpPr>
            <a:spLocks noGrp="1"/>
          </p:cNvSpPr>
          <p:nvPr>
            <p:ph type="title"/>
          </p:nvPr>
        </p:nvSpPr>
        <p:spPr/>
        <p:txBody>
          <a:bodyPr/>
          <a:lstStyle/>
          <a:p>
            <a:r>
              <a:rPr lang="fi-FI"/>
              <a:t>Hakuohjeet toiminta- ja tila-avustuksiin</a:t>
            </a:r>
          </a:p>
        </p:txBody>
      </p:sp>
      <p:sp>
        <p:nvSpPr>
          <p:cNvPr id="3" name="Sisällön paikkamerkki 2">
            <a:extLst>
              <a:ext uri="{FF2B5EF4-FFF2-40B4-BE49-F238E27FC236}">
                <a16:creationId xmlns:a16="http://schemas.microsoft.com/office/drawing/2014/main" id="{36581DE3-BFDB-E5FB-94D0-451C9B62F5CB}"/>
              </a:ext>
            </a:extLst>
          </p:cNvPr>
          <p:cNvSpPr>
            <a:spLocks noGrp="1"/>
          </p:cNvSpPr>
          <p:nvPr>
            <p:ph sz="quarter" idx="10"/>
          </p:nvPr>
        </p:nvSpPr>
        <p:spPr/>
        <p:txBody>
          <a:bodyPr vert="horz" lIns="91440" tIns="45720" rIns="91440" bIns="45720" rtlCol="0" anchor="t">
            <a:normAutofit fontScale="92500" lnSpcReduction="20000"/>
          </a:bodyPr>
          <a:lstStyle/>
          <a:p>
            <a:r>
              <a:rPr lang="fi-FI">
                <a:ea typeface="+mn-lt"/>
                <a:cs typeface="+mn-lt"/>
              </a:rPr>
              <a:t>Hakijan on kyettävä jälkikäteen antamaan tarvittaessa selvitys toiminta- ja tila-avustuksen käyttämisestä kaupungin ilmoittamalla tavalla. </a:t>
            </a:r>
            <a:r>
              <a:rPr lang="fi-FI"/>
              <a:t>Avustus voidaan vaatia palautettavaksi, jos varoja on käytetty muuhun kuin hakemuksessa ilmoitettuun tarkoitukseen, jos avustusten käytölle asetettuja ehtoja ei noudateta tai jos toimielimelle on annettu virheellisiä tai harhaanjohtavia tietoja. </a:t>
            </a:r>
          </a:p>
          <a:p>
            <a:r>
              <a:rPr lang="fi-FI"/>
              <a:t>Lapsille ja nuorille toimintaa järjestävillä hakijoilla tulee olla käytössä toimintaohje lasten turvallisuutta lisäävistä toimintatavoista ja vapaaehtoisen rikostaustan selvittämisestä. </a:t>
            </a:r>
          </a:p>
          <a:p>
            <a:r>
              <a:rPr lang="fi-FI"/>
              <a:t>Epäeettinen tai rikollinen toiminta tai doping johtavat avustuksen takaisinperintään.</a:t>
            </a:r>
            <a:endParaRPr lang="fi-FI">
              <a:cs typeface="Arial"/>
            </a:endParaRPr>
          </a:p>
          <a:p>
            <a:r>
              <a:rPr lang="fi-FI"/>
              <a:t>Avustukset maksetaan elokuun loppuun mennessä edellyttäen, että kaikki hakemuksen liitteenä pyydetyt asiakirjat on toimitettu.</a:t>
            </a:r>
          </a:p>
          <a:p>
            <a:r>
              <a:rPr lang="fi-FI">
                <a:ea typeface="+mn-lt"/>
                <a:cs typeface="+mn-lt"/>
              </a:rPr>
              <a:t>Toiminta- ja tila-avustusten hakuajasta ja hakemisesta tiedotetaan kaupungin verkkosivuilla.</a:t>
            </a:r>
          </a:p>
          <a:p>
            <a:r>
              <a:rPr lang="fi-FI">
                <a:ea typeface="+mn-lt"/>
                <a:cs typeface="+mn-lt"/>
              </a:rPr>
              <a:t>Toiminta- ja tila-avustuksia haetaan ensisijaisesti sähköisellä hakulomakkeella. Hakemusta tulee lisäksi täydentää pyydetyillä liitteillä. </a:t>
            </a:r>
          </a:p>
          <a:p>
            <a:r>
              <a:rPr lang="fi-FI">
                <a:ea typeface="+mn-lt"/>
                <a:cs typeface="+mn-lt"/>
              </a:rPr>
              <a:t>Myöhästyneitä hakemuksia ei oteta huomioon.</a:t>
            </a:r>
            <a:endParaRPr lang="fi-FI">
              <a:cs typeface="Arial"/>
            </a:endParaRPr>
          </a:p>
          <a:p>
            <a:r>
              <a:rPr lang="fi-FI">
                <a:ea typeface="+mn-lt"/>
                <a:cs typeface="+mn-lt"/>
              </a:rPr>
              <a:t>Toiminta- ja tila-avustukset ovat haettavissa kerran vuodessa.</a:t>
            </a:r>
          </a:p>
          <a:p>
            <a:endParaRPr lang="fi-FI">
              <a:cs typeface="Arial"/>
            </a:endParaRPr>
          </a:p>
          <a:p>
            <a:endParaRPr lang="fi-FI"/>
          </a:p>
        </p:txBody>
      </p:sp>
      <p:sp>
        <p:nvSpPr>
          <p:cNvPr id="4" name="Dian numeron paikkamerkki 3">
            <a:extLst>
              <a:ext uri="{FF2B5EF4-FFF2-40B4-BE49-F238E27FC236}">
                <a16:creationId xmlns:a16="http://schemas.microsoft.com/office/drawing/2014/main" id="{F5E0C093-0EFD-839D-0AAB-891FAAB229D7}"/>
              </a:ext>
            </a:extLst>
          </p:cNvPr>
          <p:cNvSpPr>
            <a:spLocks noGrp="1"/>
          </p:cNvSpPr>
          <p:nvPr>
            <p:ph type="sldNum" sz="quarter" idx="12"/>
          </p:nvPr>
        </p:nvSpPr>
        <p:spPr/>
        <p:txBody>
          <a:bodyPr/>
          <a:lstStyle/>
          <a:p>
            <a:fld id="{C16B9C06-57B6-4FA7-ABB8-42C00465D075}" type="slidenum">
              <a:rPr lang="fi-FI" smtClean="0"/>
              <a:pPr/>
              <a:t>17</a:t>
            </a:fld>
            <a:endParaRPr lang="fi-FI"/>
          </a:p>
        </p:txBody>
      </p:sp>
    </p:spTree>
    <p:extLst>
      <p:ext uri="{BB962C8B-B14F-4D97-AF65-F5344CB8AC3E}">
        <p14:creationId xmlns:p14="http://schemas.microsoft.com/office/powerpoint/2010/main" val="1489790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Hakuohjeet kohdeavustuksiin</a:t>
            </a:r>
          </a:p>
        </p:txBody>
      </p:sp>
      <p:sp>
        <p:nvSpPr>
          <p:cNvPr id="3" name="Sisällön paikkamerkki 2"/>
          <p:cNvSpPr>
            <a:spLocks noGrp="1"/>
          </p:cNvSpPr>
          <p:nvPr>
            <p:ph sz="quarter" idx="10"/>
          </p:nvPr>
        </p:nvSpPr>
        <p:spPr>
          <a:xfrm>
            <a:off x="521655" y="1689847"/>
            <a:ext cx="10962000" cy="4356000"/>
          </a:xfrm>
        </p:spPr>
        <p:txBody>
          <a:bodyPr vert="horz" lIns="91440" tIns="45720" rIns="91440" bIns="45720" rtlCol="0" anchor="t">
            <a:normAutofit fontScale="85000" lnSpcReduction="20000"/>
          </a:bodyPr>
          <a:lstStyle/>
          <a:p>
            <a:r>
              <a:rPr lang="fi-FI" sz="2100" dirty="0">
                <a:ea typeface="+mn-lt"/>
                <a:cs typeface="+mn-lt"/>
              </a:rPr>
              <a:t>Kohdeavustus haetaan aina ennen avustettavan toiminnan alkamista.</a:t>
            </a:r>
          </a:p>
          <a:p>
            <a:r>
              <a:rPr lang="fi-FI" sz="2100" dirty="0">
                <a:ea typeface="+mn-lt"/>
                <a:cs typeface="+mn-lt"/>
              </a:rPr>
              <a:t>Kohdeavustus maksetaan aina jälkikäteen. Maksatus perustuu raporttiin, joka tulee toimittaa 3 kuukauden sisällä avustetun toiminnan päättymisestä. </a:t>
            </a:r>
          </a:p>
          <a:p>
            <a:r>
              <a:rPr lang="fi-FI" sz="2100" dirty="0">
                <a:ea typeface="+mn-lt"/>
                <a:cs typeface="+mn-lt"/>
              </a:rPr>
              <a:t>Myönnetty kohdeavustus on käytettävä kuluvan kalenterivuoden aikana. </a:t>
            </a:r>
            <a:r>
              <a:rPr lang="fi-FI" sz="2100" dirty="0">
                <a:solidFill>
                  <a:srgbClr val="FF0000"/>
                </a:solidFill>
                <a:ea typeface="+mn-lt"/>
                <a:cs typeface="+mn-lt"/>
              </a:rPr>
              <a:t>             </a:t>
            </a:r>
            <a:endParaRPr lang="fi-FI" sz="2100" dirty="0">
              <a:solidFill>
                <a:srgbClr val="FF0000"/>
              </a:solidFill>
              <a:cs typeface="Arial"/>
            </a:endParaRPr>
          </a:p>
          <a:p>
            <a:r>
              <a:rPr lang="fi-FI" sz="1900" dirty="0">
                <a:ea typeface="+mn-lt"/>
                <a:cs typeface="+mn-lt"/>
              </a:rPr>
              <a:t>Kohdeavustuksiin on jatkuva haku. </a:t>
            </a:r>
            <a:endParaRPr lang="fi-FI" dirty="0"/>
          </a:p>
          <a:p>
            <a:r>
              <a:rPr lang="fi-FI" dirty="0">
                <a:ea typeface="+mn-lt"/>
                <a:cs typeface="+mn-lt"/>
              </a:rPr>
              <a:t>(Hakijan on kyettävä jälkikäteen antamaan tarvittaessa selvitys kohdeavustuksen käyttämisestä kaupungin ilmoittamalla tavalla.) Avustus voidaan vaatia palautettavaksi, jos varoja on käytetty muuhun kuin hakemuksessa ilmoitettuun tarkoitukseen, jos avustusten käytölle asetettuja ehtoja ei noudateta tai jos toimielimelle on annettu virheellisiä tai harhaanjohtavia tietoja. </a:t>
            </a:r>
            <a:endParaRPr lang="fi-FI" dirty="0"/>
          </a:p>
          <a:p>
            <a:r>
              <a:rPr lang="fi-FI" dirty="0"/>
              <a:t>Lapsille ja nuorille toimintaa järjestävillä hakijoilla tulee olla käytössä toimintaohje lasten turvallisuutta lisäävistä toimintatavoista ja vapaaehtoisen rikostaustan selvittämisestä. </a:t>
            </a:r>
            <a:endParaRPr lang="fi-FI" dirty="0">
              <a:cs typeface="Arial"/>
            </a:endParaRPr>
          </a:p>
          <a:p>
            <a:r>
              <a:rPr lang="fi-FI" dirty="0"/>
              <a:t>Epäeettinen tai rikollinen toiminta tai doping johtavat avustuksen takaisinperintään.</a:t>
            </a:r>
            <a:endParaRPr lang="fi-FI" dirty="0">
              <a:ea typeface="+mn-lt"/>
              <a:cs typeface="+mn-lt"/>
            </a:endParaRPr>
          </a:p>
          <a:p>
            <a:r>
              <a:rPr lang="fi-FI" dirty="0">
                <a:ea typeface="+mn-lt"/>
                <a:cs typeface="+mn-lt"/>
              </a:rPr>
              <a:t>Kohdeavustusten hakuajasta ja hakemisesta tiedotetaan kaupungin verkkosivuilla.</a:t>
            </a:r>
          </a:p>
          <a:p>
            <a:r>
              <a:rPr lang="fi-FI" dirty="0">
                <a:ea typeface="+mn-lt"/>
                <a:cs typeface="+mn-lt"/>
              </a:rPr>
              <a:t>Kohdeavustuksia haetaan ensisijaisesti sähköisellä hakulomakkeella. Hakemusta tulee lisäksi täydentää pyydetyillä liitteillä.</a:t>
            </a:r>
          </a:p>
          <a:p>
            <a:r>
              <a:rPr lang="fi-FI" dirty="0">
                <a:ea typeface="+mn-lt"/>
                <a:cs typeface="+mn-lt"/>
              </a:rPr>
              <a:t>Hakemuksista tehdään päätös kuukauden kuluessa hakemuksen lähettämisestä. Heinäkuussa ei tehdä päätöksiä.</a:t>
            </a:r>
          </a:p>
          <a:p>
            <a:endParaRPr lang="fi-FI" dirty="0">
              <a:ea typeface="+mn-lt"/>
              <a:cs typeface="+mn-lt"/>
            </a:endParaRPr>
          </a:p>
        </p:txBody>
      </p:sp>
      <p:sp>
        <p:nvSpPr>
          <p:cNvPr id="4" name="Dian numeron paikkamerkki 3"/>
          <p:cNvSpPr>
            <a:spLocks noGrp="1"/>
          </p:cNvSpPr>
          <p:nvPr>
            <p:ph type="sldNum" sz="quarter" idx="12"/>
          </p:nvPr>
        </p:nvSpPr>
        <p:spPr/>
        <p:txBody>
          <a:bodyPr/>
          <a:lstStyle/>
          <a:p>
            <a:fld id="{C16B9C06-57B6-4FA7-ABB8-42C00465D075}" type="slidenum">
              <a:rPr lang="fi-FI" smtClean="0"/>
              <a:pPr/>
              <a:t>18</a:t>
            </a:fld>
            <a:endParaRPr lang="fi-FI"/>
          </a:p>
        </p:txBody>
      </p:sp>
    </p:spTree>
    <p:extLst>
      <p:ext uri="{BB962C8B-B14F-4D97-AF65-F5344CB8AC3E}">
        <p14:creationId xmlns:p14="http://schemas.microsoft.com/office/powerpoint/2010/main" val="2967376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cs typeface="Arial"/>
              </a:rPr>
              <a:t>7. </a:t>
            </a:r>
            <a:r>
              <a:rPr lang="fi-FI" dirty="0" smtClean="0">
                <a:cs typeface="Arial"/>
              </a:rPr>
              <a:t>Maksuttomia tiloja yhdistystoimintaan</a:t>
            </a:r>
            <a:endParaRPr lang="fi-FI" dirty="0">
              <a:cs typeface="Arial"/>
            </a:endParaRPr>
          </a:p>
        </p:txBody>
      </p:sp>
    </p:spTree>
    <p:extLst>
      <p:ext uri="{BB962C8B-B14F-4D97-AF65-F5344CB8AC3E}">
        <p14:creationId xmlns:p14="http://schemas.microsoft.com/office/powerpoint/2010/main" val="2923883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DD666F1-B19D-D499-502C-C01E912D5EE0}"/>
              </a:ext>
            </a:extLst>
          </p:cNvPr>
          <p:cNvSpPr>
            <a:spLocks noGrp="1"/>
          </p:cNvSpPr>
          <p:nvPr>
            <p:ph type="title"/>
          </p:nvPr>
        </p:nvSpPr>
        <p:spPr/>
        <p:txBody>
          <a:bodyPr/>
          <a:lstStyle/>
          <a:p>
            <a:r>
              <a:rPr lang="fi-FI">
                <a:cs typeface="Arial"/>
              </a:rPr>
              <a:t>Sisällysluettelo</a:t>
            </a:r>
            <a:endParaRPr lang="fi-FI"/>
          </a:p>
        </p:txBody>
      </p:sp>
      <p:sp>
        <p:nvSpPr>
          <p:cNvPr id="3" name="Sisällön paikkamerkki 2">
            <a:extLst>
              <a:ext uri="{FF2B5EF4-FFF2-40B4-BE49-F238E27FC236}">
                <a16:creationId xmlns:a16="http://schemas.microsoft.com/office/drawing/2014/main" id="{92728542-2F1B-0146-7483-407952365EBE}"/>
              </a:ext>
            </a:extLst>
          </p:cNvPr>
          <p:cNvSpPr>
            <a:spLocks noGrp="1"/>
          </p:cNvSpPr>
          <p:nvPr>
            <p:ph sz="quarter" idx="10"/>
          </p:nvPr>
        </p:nvSpPr>
        <p:spPr/>
        <p:txBody>
          <a:bodyPr vert="horz" lIns="91440" tIns="45720" rIns="91440" bIns="45720" rtlCol="0" anchor="t">
            <a:normAutofit fontScale="85000" lnSpcReduction="20000"/>
          </a:bodyPr>
          <a:lstStyle/>
          <a:p>
            <a:pPr marL="457200" indent="-457200">
              <a:buAutoNum type="arabicPeriod"/>
            </a:pPr>
            <a:r>
              <a:rPr lang="fi-FI" dirty="0">
                <a:cs typeface="Arial"/>
              </a:rPr>
              <a:t>Johdanto						3</a:t>
            </a:r>
          </a:p>
          <a:p>
            <a:pPr marL="457200" indent="-457200">
              <a:buAutoNum type="arabicPeriod"/>
            </a:pPr>
            <a:r>
              <a:rPr lang="fi-FI" dirty="0">
                <a:cs typeface="Arial"/>
              </a:rPr>
              <a:t>Yleisperiaatteet avustuksille				4</a:t>
            </a:r>
          </a:p>
          <a:p>
            <a:pPr marL="457200" indent="-457200">
              <a:buAutoNum type="arabicPeriod"/>
            </a:pPr>
            <a:r>
              <a:rPr lang="fi-FI" dirty="0">
                <a:cs typeface="Arial"/>
              </a:rPr>
              <a:t>Toiminta-avustukset					6</a:t>
            </a:r>
          </a:p>
          <a:p>
            <a:pPr marL="457200" lvl="1" indent="0">
              <a:buNone/>
            </a:pPr>
            <a:r>
              <a:rPr lang="fi-FI" dirty="0">
                <a:cs typeface="Arial"/>
              </a:rPr>
              <a:t>3.1 Periaatteet toiminta-avustuksille			7</a:t>
            </a:r>
          </a:p>
          <a:p>
            <a:pPr marL="457200" lvl="1" indent="0">
              <a:buNone/>
            </a:pPr>
            <a:r>
              <a:rPr lang="fi-FI" dirty="0">
                <a:cs typeface="Arial"/>
              </a:rPr>
              <a:t>3.2 Hyvinvoinnin ja terveyden edistäminen		</a:t>
            </a:r>
            <a:r>
              <a:rPr lang="fi-FI" dirty="0" smtClean="0">
                <a:cs typeface="Arial"/>
              </a:rPr>
              <a:t>	8</a:t>
            </a:r>
            <a:endParaRPr lang="fi-FI" dirty="0">
              <a:cs typeface="Arial"/>
            </a:endParaRPr>
          </a:p>
          <a:p>
            <a:pPr marL="457200" lvl="1" indent="0">
              <a:buNone/>
            </a:pPr>
            <a:r>
              <a:rPr lang="fi-FI" dirty="0">
                <a:cs typeface="Arial"/>
              </a:rPr>
              <a:t>3.3 Kulttuuritoiminta					9	</a:t>
            </a:r>
          </a:p>
          <a:p>
            <a:pPr marL="457200" lvl="1" indent="0">
              <a:buNone/>
            </a:pPr>
            <a:r>
              <a:rPr lang="fi-FI" dirty="0">
                <a:cs typeface="Arial"/>
              </a:rPr>
              <a:t>3.4 Nuorisotoiminta					10</a:t>
            </a:r>
          </a:p>
          <a:p>
            <a:pPr marL="457200" lvl="1" indent="0">
              <a:buNone/>
            </a:pPr>
            <a:r>
              <a:rPr lang="fi-FI" dirty="0">
                <a:cs typeface="Arial"/>
              </a:rPr>
              <a:t>3.5 Liikunta						11</a:t>
            </a:r>
          </a:p>
          <a:p>
            <a:pPr marL="457200" indent="-457200">
              <a:buFont typeface="+mj-lt"/>
              <a:buAutoNum type="arabicPeriod"/>
            </a:pPr>
            <a:r>
              <a:rPr lang="fi-FI" dirty="0">
                <a:cs typeface="Arial"/>
              </a:rPr>
              <a:t>Tila-avustukset					12</a:t>
            </a:r>
          </a:p>
          <a:p>
            <a:pPr marL="457200" lvl="1" indent="0">
              <a:buNone/>
            </a:pPr>
            <a:r>
              <a:rPr lang="fi-FI" dirty="0">
                <a:cs typeface="Arial"/>
              </a:rPr>
              <a:t>4.1 Periaatteet tila-avustuksille			</a:t>
            </a:r>
            <a:r>
              <a:rPr lang="fi-FI" dirty="0" smtClean="0">
                <a:cs typeface="Arial"/>
              </a:rPr>
              <a:t>	13</a:t>
            </a:r>
            <a:endParaRPr lang="fi-FI" dirty="0">
              <a:cs typeface="Arial"/>
            </a:endParaRPr>
          </a:p>
          <a:p>
            <a:pPr indent="-457200">
              <a:buAutoNum type="arabicPeriod"/>
            </a:pPr>
            <a:r>
              <a:rPr lang="fi-FI" dirty="0">
                <a:cs typeface="Arial"/>
              </a:rPr>
              <a:t>Kohdeavustukset					14</a:t>
            </a:r>
          </a:p>
          <a:p>
            <a:pPr marL="457200" lvl="1" indent="0">
              <a:buNone/>
            </a:pPr>
            <a:r>
              <a:rPr lang="fi-FI" dirty="0">
                <a:cs typeface="Arial"/>
              </a:rPr>
              <a:t>5.1 Periaatteet kohdeavustuksille			</a:t>
            </a:r>
            <a:r>
              <a:rPr lang="fi-FI" dirty="0" smtClean="0">
                <a:cs typeface="Arial"/>
              </a:rPr>
              <a:t>	15</a:t>
            </a:r>
            <a:endParaRPr lang="fi-FI" dirty="0">
              <a:cs typeface="Arial"/>
            </a:endParaRPr>
          </a:p>
          <a:p>
            <a:pPr indent="-457200">
              <a:buAutoNum type="arabicPeriod"/>
            </a:pPr>
            <a:r>
              <a:rPr lang="fi-FI" dirty="0">
                <a:cs typeface="Arial"/>
              </a:rPr>
              <a:t>Hakuohjeet						16</a:t>
            </a:r>
          </a:p>
          <a:p>
            <a:pPr indent="-457200">
              <a:buAutoNum type="arabicPeriod"/>
            </a:pPr>
            <a:r>
              <a:rPr lang="fi-FI" dirty="0" smtClean="0">
                <a:cs typeface="Arial"/>
              </a:rPr>
              <a:t>Maksuttomia tiloja yhdistystoimintaan			19</a:t>
            </a:r>
            <a:endParaRPr lang="fi-FI" dirty="0">
              <a:cs typeface="Arial"/>
            </a:endParaRPr>
          </a:p>
          <a:p>
            <a:pPr indent="-457200">
              <a:buAutoNum type="arabicPeriod"/>
            </a:pPr>
            <a:r>
              <a:rPr lang="fi-FI" dirty="0" smtClean="0">
                <a:cs typeface="Arial"/>
              </a:rPr>
              <a:t>Muu yhteistyö						21</a:t>
            </a:r>
            <a:endParaRPr lang="fi-FI" dirty="0">
              <a:cs typeface="Arial"/>
            </a:endParaRPr>
          </a:p>
        </p:txBody>
      </p:sp>
      <p:sp>
        <p:nvSpPr>
          <p:cNvPr id="4" name="Dian numeron paikkamerkki 3">
            <a:extLst>
              <a:ext uri="{FF2B5EF4-FFF2-40B4-BE49-F238E27FC236}">
                <a16:creationId xmlns:a16="http://schemas.microsoft.com/office/drawing/2014/main" id="{C24D111B-D72D-C890-047D-1B0EA8423D0F}"/>
              </a:ext>
            </a:extLst>
          </p:cNvPr>
          <p:cNvSpPr>
            <a:spLocks noGrp="1"/>
          </p:cNvSpPr>
          <p:nvPr>
            <p:ph type="sldNum" sz="quarter" idx="12"/>
          </p:nvPr>
        </p:nvSpPr>
        <p:spPr/>
        <p:txBody>
          <a:bodyPr/>
          <a:lstStyle/>
          <a:p>
            <a:fld id="{C16B9C06-57B6-4FA7-ABB8-42C00465D075}" type="slidenum">
              <a:rPr lang="fi-FI" smtClean="0"/>
              <a:pPr/>
              <a:t>2</a:t>
            </a:fld>
            <a:endParaRPr lang="fi-FI"/>
          </a:p>
        </p:txBody>
      </p:sp>
    </p:spTree>
    <p:extLst>
      <p:ext uri="{BB962C8B-B14F-4D97-AF65-F5344CB8AC3E}">
        <p14:creationId xmlns:p14="http://schemas.microsoft.com/office/powerpoint/2010/main" val="187488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61DBB30-0251-3D55-9CD2-498669D626CC}"/>
              </a:ext>
            </a:extLst>
          </p:cNvPr>
          <p:cNvSpPr>
            <a:spLocks noGrp="1"/>
          </p:cNvSpPr>
          <p:nvPr>
            <p:ph type="title"/>
          </p:nvPr>
        </p:nvSpPr>
        <p:spPr/>
        <p:txBody>
          <a:bodyPr/>
          <a:lstStyle/>
          <a:p>
            <a:r>
              <a:rPr lang="fi-FI">
                <a:cs typeface="Arial"/>
              </a:rPr>
              <a:t>Maksuttomia tiloja yhdistystoimintaan</a:t>
            </a:r>
            <a:endParaRPr lang="fi-FI"/>
          </a:p>
        </p:txBody>
      </p:sp>
      <p:sp>
        <p:nvSpPr>
          <p:cNvPr id="3" name="Sisällön paikkamerkki 2">
            <a:extLst>
              <a:ext uri="{FF2B5EF4-FFF2-40B4-BE49-F238E27FC236}">
                <a16:creationId xmlns:a16="http://schemas.microsoft.com/office/drawing/2014/main" id="{D3381919-5152-6609-D850-5383C701A634}"/>
              </a:ext>
            </a:extLst>
          </p:cNvPr>
          <p:cNvSpPr>
            <a:spLocks noGrp="1"/>
          </p:cNvSpPr>
          <p:nvPr>
            <p:ph sz="quarter" idx="10"/>
          </p:nvPr>
        </p:nvSpPr>
        <p:spPr/>
        <p:txBody>
          <a:bodyPr vert="horz" lIns="91440" tIns="45720" rIns="91440" bIns="45720" rtlCol="0" anchor="t">
            <a:normAutofit/>
          </a:bodyPr>
          <a:lstStyle/>
          <a:p>
            <a:r>
              <a:rPr lang="fi-FI" dirty="0">
                <a:cs typeface="Arial"/>
              </a:rPr>
              <a:t>Maksuttomat tilat vaihtelevat palvelualueittain.</a:t>
            </a:r>
            <a:endParaRPr lang="fi-FI" dirty="0" err="1">
              <a:cs typeface="Arial"/>
            </a:endParaRPr>
          </a:p>
          <a:p>
            <a:r>
              <a:rPr lang="fi-FI" dirty="0">
                <a:cs typeface="Arial"/>
              </a:rPr>
              <a:t>Katso tarkemmat tiedot: </a:t>
            </a:r>
            <a:r>
              <a:rPr lang="fi-FI" dirty="0">
                <a:solidFill>
                  <a:srgbClr val="FF0000"/>
                </a:solidFill>
                <a:ea typeface="+mn-lt"/>
                <a:cs typeface="+mn-lt"/>
                <a:hlinkClick r:id="rId2"/>
              </a:rPr>
              <a:t>Tilat yhdistyskäyttöön | Kaarina</a:t>
            </a:r>
          </a:p>
          <a:p>
            <a:endParaRPr lang="fi-FI" dirty="0">
              <a:solidFill>
                <a:srgbClr val="000000"/>
              </a:solidFill>
              <a:cs typeface="Arial"/>
            </a:endParaRPr>
          </a:p>
          <a:p>
            <a:endParaRPr lang="fi-FI" dirty="0">
              <a:cs typeface="Arial"/>
            </a:endParaRPr>
          </a:p>
        </p:txBody>
      </p:sp>
      <p:sp>
        <p:nvSpPr>
          <p:cNvPr id="4" name="Dian numeron paikkamerkki 3">
            <a:extLst>
              <a:ext uri="{FF2B5EF4-FFF2-40B4-BE49-F238E27FC236}">
                <a16:creationId xmlns:a16="http://schemas.microsoft.com/office/drawing/2014/main" id="{DDD9D885-11DC-34F9-E5A7-86F5227A82BE}"/>
              </a:ext>
            </a:extLst>
          </p:cNvPr>
          <p:cNvSpPr>
            <a:spLocks noGrp="1"/>
          </p:cNvSpPr>
          <p:nvPr>
            <p:ph type="sldNum" sz="quarter" idx="12"/>
          </p:nvPr>
        </p:nvSpPr>
        <p:spPr/>
        <p:txBody>
          <a:bodyPr/>
          <a:lstStyle/>
          <a:p>
            <a:fld id="{C16B9C06-57B6-4FA7-ABB8-42C00465D075}" type="slidenum">
              <a:rPr lang="fi-FI" smtClean="0"/>
              <a:pPr/>
              <a:t>20</a:t>
            </a:fld>
            <a:endParaRPr lang="fi-FI"/>
          </a:p>
        </p:txBody>
      </p:sp>
      <p:sp>
        <p:nvSpPr>
          <p:cNvPr id="5" name="Päivämäärän paikkamerkki 4">
            <a:extLst>
              <a:ext uri="{FF2B5EF4-FFF2-40B4-BE49-F238E27FC236}">
                <a16:creationId xmlns:a16="http://schemas.microsoft.com/office/drawing/2014/main" id="{7CFEFC12-C677-5B3B-7030-E1B25ECB8360}"/>
              </a:ext>
            </a:extLst>
          </p:cNvPr>
          <p:cNvSpPr>
            <a:spLocks noGrp="1"/>
          </p:cNvSpPr>
          <p:nvPr>
            <p:ph type="dt" sz="half" idx="11"/>
          </p:nvPr>
        </p:nvSpPr>
        <p:spPr/>
        <p:txBody>
          <a:bodyPr/>
          <a:lstStyle/>
          <a:p>
            <a:r>
              <a:rPr lang="fi-FI"/>
              <a:t>17.6.2022</a:t>
            </a:r>
          </a:p>
        </p:txBody>
      </p:sp>
    </p:spTree>
    <p:extLst>
      <p:ext uri="{BB962C8B-B14F-4D97-AF65-F5344CB8AC3E}">
        <p14:creationId xmlns:p14="http://schemas.microsoft.com/office/powerpoint/2010/main" val="586125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a:t>8. Muu yhteistyö</a:t>
            </a:r>
          </a:p>
        </p:txBody>
      </p:sp>
    </p:spTree>
    <p:extLst>
      <p:ext uri="{BB962C8B-B14F-4D97-AF65-F5344CB8AC3E}">
        <p14:creationId xmlns:p14="http://schemas.microsoft.com/office/powerpoint/2010/main" val="3187696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5383F2F-82E3-080B-8F17-4C5F2A738ACD}"/>
              </a:ext>
            </a:extLst>
          </p:cNvPr>
          <p:cNvSpPr>
            <a:spLocks noGrp="1"/>
          </p:cNvSpPr>
          <p:nvPr>
            <p:ph type="title"/>
          </p:nvPr>
        </p:nvSpPr>
        <p:spPr/>
        <p:txBody>
          <a:bodyPr/>
          <a:lstStyle/>
          <a:p>
            <a:r>
              <a:rPr lang="fi-FI">
                <a:cs typeface="Arial"/>
              </a:rPr>
              <a:t>Yhteistyötapahtumat</a:t>
            </a:r>
            <a:endParaRPr lang="fi-FI"/>
          </a:p>
        </p:txBody>
      </p:sp>
      <p:sp>
        <p:nvSpPr>
          <p:cNvPr id="3" name="Sisällön paikkamerkki 2">
            <a:extLst>
              <a:ext uri="{FF2B5EF4-FFF2-40B4-BE49-F238E27FC236}">
                <a16:creationId xmlns:a16="http://schemas.microsoft.com/office/drawing/2014/main" id="{3987ADC1-E614-8E29-04A0-03648D07B3F3}"/>
              </a:ext>
            </a:extLst>
          </p:cNvPr>
          <p:cNvSpPr>
            <a:spLocks noGrp="1"/>
          </p:cNvSpPr>
          <p:nvPr>
            <p:ph sz="quarter" idx="10"/>
          </p:nvPr>
        </p:nvSpPr>
        <p:spPr/>
        <p:txBody>
          <a:bodyPr vert="horz" lIns="91440" tIns="45720" rIns="91440" bIns="45720" rtlCol="0" anchor="t">
            <a:normAutofit/>
          </a:bodyPr>
          <a:lstStyle/>
          <a:p>
            <a:r>
              <a:rPr lang="fi-FI">
                <a:cs typeface="Arial"/>
              </a:rPr>
              <a:t>Kaupungin eri yksiköt ja palvelualueet järjestävät yhteistyötapahtumia ja –toimintoja järjestöjen kanssa.</a:t>
            </a:r>
          </a:p>
          <a:p>
            <a:r>
              <a:rPr lang="fi-FI">
                <a:cs typeface="Arial"/>
              </a:rPr>
              <a:t>Yhteistyöstä sovitaan aina tapauskohtaisesti.</a:t>
            </a:r>
          </a:p>
          <a:p>
            <a:r>
              <a:rPr lang="fi-FI">
                <a:cs typeface="Arial"/>
              </a:rPr>
              <a:t>Aloite yhteistyöhön voi tulla sekä järjestöiltä että kaupungilta.</a:t>
            </a:r>
          </a:p>
          <a:p>
            <a:endParaRPr lang="fi-FI">
              <a:solidFill>
                <a:srgbClr val="000000"/>
              </a:solidFill>
              <a:cs typeface="Arial"/>
            </a:endParaRPr>
          </a:p>
        </p:txBody>
      </p:sp>
      <p:sp>
        <p:nvSpPr>
          <p:cNvPr id="4" name="Dian numeron paikkamerkki 3">
            <a:extLst>
              <a:ext uri="{FF2B5EF4-FFF2-40B4-BE49-F238E27FC236}">
                <a16:creationId xmlns:a16="http://schemas.microsoft.com/office/drawing/2014/main" id="{FF85044B-65BC-6EC4-44E2-F583E371ADD4}"/>
              </a:ext>
            </a:extLst>
          </p:cNvPr>
          <p:cNvSpPr>
            <a:spLocks noGrp="1"/>
          </p:cNvSpPr>
          <p:nvPr>
            <p:ph type="sldNum" sz="quarter" idx="12"/>
          </p:nvPr>
        </p:nvSpPr>
        <p:spPr/>
        <p:txBody>
          <a:bodyPr/>
          <a:lstStyle/>
          <a:p>
            <a:fld id="{C16B9C06-57B6-4FA7-ABB8-42C00465D075}" type="slidenum">
              <a:rPr lang="fi-FI" smtClean="0"/>
              <a:pPr/>
              <a:t>22</a:t>
            </a:fld>
            <a:endParaRPr lang="fi-FI"/>
          </a:p>
        </p:txBody>
      </p:sp>
      <p:sp>
        <p:nvSpPr>
          <p:cNvPr id="5" name="Päivämäärän paikkamerkki 4">
            <a:extLst>
              <a:ext uri="{FF2B5EF4-FFF2-40B4-BE49-F238E27FC236}">
                <a16:creationId xmlns:a16="http://schemas.microsoft.com/office/drawing/2014/main" id="{08F1114B-EC3C-60FD-4FCC-A8571902896B}"/>
              </a:ext>
            </a:extLst>
          </p:cNvPr>
          <p:cNvSpPr>
            <a:spLocks noGrp="1"/>
          </p:cNvSpPr>
          <p:nvPr>
            <p:ph type="dt" sz="half" idx="11"/>
          </p:nvPr>
        </p:nvSpPr>
        <p:spPr/>
        <p:txBody>
          <a:bodyPr/>
          <a:lstStyle/>
          <a:p>
            <a:r>
              <a:rPr lang="fi-FI"/>
              <a:t>17.6.2022</a:t>
            </a:r>
          </a:p>
        </p:txBody>
      </p:sp>
    </p:spTree>
    <p:extLst>
      <p:ext uri="{BB962C8B-B14F-4D97-AF65-F5344CB8AC3E}">
        <p14:creationId xmlns:p14="http://schemas.microsoft.com/office/powerpoint/2010/main" val="1283400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942BDF5-A873-B3FE-02A3-208FB5520117}"/>
              </a:ext>
            </a:extLst>
          </p:cNvPr>
          <p:cNvSpPr>
            <a:spLocks noGrp="1"/>
          </p:cNvSpPr>
          <p:nvPr>
            <p:ph type="title"/>
          </p:nvPr>
        </p:nvSpPr>
        <p:spPr/>
        <p:txBody>
          <a:bodyPr/>
          <a:lstStyle/>
          <a:p>
            <a:r>
              <a:rPr lang="fi-FI">
                <a:cs typeface="Arial"/>
              </a:rPr>
              <a:t>Ostopalvelu</a:t>
            </a:r>
            <a:endParaRPr lang="fi-FI"/>
          </a:p>
        </p:txBody>
      </p:sp>
      <p:sp>
        <p:nvSpPr>
          <p:cNvPr id="3" name="Sisällön paikkamerkki 2">
            <a:extLst>
              <a:ext uri="{FF2B5EF4-FFF2-40B4-BE49-F238E27FC236}">
                <a16:creationId xmlns:a16="http://schemas.microsoft.com/office/drawing/2014/main" id="{02422ECD-3778-98D3-6E72-D06296D9E949}"/>
              </a:ext>
            </a:extLst>
          </p:cNvPr>
          <p:cNvSpPr>
            <a:spLocks noGrp="1"/>
          </p:cNvSpPr>
          <p:nvPr>
            <p:ph sz="quarter" idx="10"/>
          </p:nvPr>
        </p:nvSpPr>
        <p:spPr/>
        <p:txBody>
          <a:bodyPr vert="horz" lIns="91440" tIns="45720" rIns="91440" bIns="45720" rtlCol="0" anchor="t">
            <a:normAutofit/>
          </a:bodyPr>
          <a:lstStyle/>
          <a:p>
            <a:r>
              <a:rPr lang="fi-FI" dirty="0">
                <a:cs typeface="Arial"/>
              </a:rPr>
              <a:t>Mikäli yhdistys ei ole oikeutettu Kaarinan kaupungin avustukseen, mutta se tukee kaupungin lakisääteisiä palveluita ja sille on tarve, voidaan mahdollisuuksien mukaan neuvotella ostopalvelusta.</a:t>
            </a:r>
          </a:p>
          <a:p>
            <a:r>
              <a:rPr lang="fi-FI" dirty="0">
                <a:cs typeface="Arial"/>
              </a:rPr>
              <a:t>Ostopalvelusta sovitaan aina tapauskohtaisesti.</a:t>
            </a:r>
          </a:p>
          <a:p>
            <a:r>
              <a:rPr lang="fi-FI" dirty="0">
                <a:cs typeface="Arial"/>
              </a:rPr>
              <a:t>Aloite yhteistyöhön voi tulla sekä järjestöiltä että kaupungilta.</a:t>
            </a:r>
            <a:endParaRPr lang="fi-FI" sz="1400" dirty="0">
              <a:cs typeface="Arial"/>
            </a:endParaRPr>
          </a:p>
        </p:txBody>
      </p:sp>
      <p:sp>
        <p:nvSpPr>
          <p:cNvPr id="4" name="Dian numeron paikkamerkki 3">
            <a:extLst>
              <a:ext uri="{FF2B5EF4-FFF2-40B4-BE49-F238E27FC236}">
                <a16:creationId xmlns:a16="http://schemas.microsoft.com/office/drawing/2014/main" id="{AF476551-AE85-3F8C-980E-CF5F87B52DB8}"/>
              </a:ext>
            </a:extLst>
          </p:cNvPr>
          <p:cNvSpPr>
            <a:spLocks noGrp="1"/>
          </p:cNvSpPr>
          <p:nvPr>
            <p:ph type="sldNum" sz="quarter" idx="12"/>
          </p:nvPr>
        </p:nvSpPr>
        <p:spPr/>
        <p:txBody>
          <a:bodyPr/>
          <a:lstStyle/>
          <a:p>
            <a:fld id="{C16B9C06-57B6-4FA7-ABB8-42C00465D075}" type="slidenum">
              <a:rPr lang="fi-FI" smtClean="0"/>
              <a:pPr/>
              <a:t>23</a:t>
            </a:fld>
            <a:endParaRPr lang="fi-FI"/>
          </a:p>
        </p:txBody>
      </p:sp>
      <p:sp>
        <p:nvSpPr>
          <p:cNvPr id="5" name="Päivämäärän paikkamerkki 4">
            <a:extLst>
              <a:ext uri="{FF2B5EF4-FFF2-40B4-BE49-F238E27FC236}">
                <a16:creationId xmlns:a16="http://schemas.microsoft.com/office/drawing/2014/main" id="{8CE44CD6-9EA7-68EB-9940-9E09DE0DD0CF}"/>
              </a:ext>
            </a:extLst>
          </p:cNvPr>
          <p:cNvSpPr>
            <a:spLocks noGrp="1"/>
          </p:cNvSpPr>
          <p:nvPr>
            <p:ph type="dt" sz="half" idx="11"/>
          </p:nvPr>
        </p:nvSpPr>
        <p:spPr/>
        <p:txBody>
          <a:bodyPr/>
          <a:lstStyle/>
          <a:p>
            <a:r>
              <a:rPr lang="fi-FI"/>
              <a:t>17.6.2022</a:t>
            </a:r>
          </a:p>
        </p:txBody>
      </p:sp>
    </p:spTree>
    <p:extLst>
      <p:ext uri="{BB962C8B-B14F-4D97-AF65-F5344CB8AC3E}">
        <p14:creationId xmlns:p14="http://schemas.microsoft.com/office/powerpoint/2010/main" val="1476900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995F93A-B837-8F1B-BBC0-043345B068FB}"/>
              </a:ext>
            </a:extLst>
          </p:cNvPr>
          <p:cNvSpPr>
            <a:spLocks noGrp="1"/>
          </p:cNvSpPr>
          <p:nvPr>
            <p:ph type="title"/>
          </p:nvPr>
        </p:nvSpPr>
        <p:spPr/>
        <p:txBody>
          <a:bodyPr/>
          <a:lstStyle/>
          <a:p>
            <a:r>
              <a:rPr lang="fi-FI">
                <a:cs typeface="Arial"/>
              </a:rPr>
              <a:t>Apua ja neuvontaa tiedotukseen</a:t>
            </a:r>
            <a:endParaRPr lang="fi-FI"/>
          </a:p>
        </p:txBody>
      </p:sp>
      <p:sp>
        <p:nvSpPr>
          <p:cNvPr id="3" name="Sisällön paikkamerkki 2">
            <a:extLst>
              <a:ext uri="{FF2B5EF4-FFF2-40B4-BE49-F238E27FC236}">
                <a16:creationId xmlns:a16="http://schemas.microsoft.com/office/drawing/2014/main" id="{8939E895-4F10-8793-D545-AAA8FB344D9D}"/>
              </a:ext>
            </a:extLst>
          </p:cNvPr>
          <p:cNvSpPr>
            <a:spLocks noGrp="1"/>
          </p:cNvSpPr>
          <p:nvPr>
            <p:ph sz="quarter" idx="10"/>
          </p:nvPr>
        </p:nvSpPr>
        <p:spPr/>
        <p:txBody>
          <a:bodyPr vert="horz" lIns="91440" tIns="45720" rIns="91440" bIns="45720" rtlCol="0" anchor="t">
            <a:noAutofit/>
          </a:bodyPr>
          <a:lstStyle/>
          <a:p>
            <a:r>
              <a:rPr lang="fi-FI" dirty="0">
                <a:solidFill>
                  <a:srgbClr val="151515"/>
                </a:solidFill>
                <a:latin typeface="Arial"/>
                <a:cs typeface="Arial"/>
              </a:rPr>
              <a:t>Kaarinalaiset yhdistykset saavat kaupungin eri yksiköiltä ja palvelualueilta apua ja neuvoja tapahtumatiedotukseen.</a:t>
            </a:r>
            <a:endParaRPr lang="fi-FI" dirty="0">
              <a:latin typeface="Arial"/>
              <a:cs typeface="Arial"/>
            </a:endParaRPr>
          </a:p>
          <a:p>
            <a:r>
              <a:rPr lang="fi-FI" dirty="0">
                <a:latin typeface="Arial"/>
                <a:cs typeface="Arial"/>
              </a:rPr>
              <a:t>Tapahtumia voi ilmoittaa Kaarinan verkkosivujen tapahtumakalenteriin (huomioi tapahtumakalenterin julkaisuperiaatteet). </a:t>
            </a:r>
          </a:p>
          <a:p>
            <a:r>
              <a:rPr lang="fi-FI" dirty="0">
                <a:solidFill>
                  <a:srgbClr val="151515"/>
                </a:solidFill>
                <a:latin typeface="Arial"/>
                <a:cs typeface="Arial"/>
              </a:rPr>
              <a:t>Yhdistysten yhteystiedot on koottu Kaarinan verkkosivuille. Muutoksista ja uusista yhteystiedoista ilmoittaminen on kunkin yhdistyksen vastuulla.</a:t>
            </a:r>
            <a:endParaRPr lang="fi-FI" dirty="0">
              <a:latin typeface="Arial"/>
              <a:cs typeface="Arial"/>
            </a:endParaRPr>
          </a:p>
          <a:p>
            <a:endParaRPr lang="fi-FI" sz="3600" dirty="0">
              <a:cs typeface="Arial"/>
            </a:endParaRPr>
          </a:p>
        </p:txBody>
      </p:sp>
      <p:sp>
        <p:nvSpPr>
          <p:cNvPr id="4" name="Dian numeron paikkamerkki 3">
            <a:extLst>
              <a:ext uri="{FF2B5EF4-FFF2-40B4-BE49-F238E27FC236}">
                <a16:creationId xmlns:a16="http://schemas.microsoft.com/office/drawing/2014/main" id="{BF2FEF4F-1C98-A068-4EC8-82422D90964C}"/>
              </a:ext>
            </a:extLst>
          </p:cNvPr>
          <p:cNvSpPr>
            <a:spLocks noGrp="1"/>
          </p:cNvSpPr>
          <p:nvPr>
            <p:ph type="sldNum" sz="quarter" idx="12"/>
          </p:nvPr>
        </p:nvSpPr>
        <p:spPr/>
        <p:txBody>
          <a:bodyPr/>
          <a:lstStyle/>
          <a:p>
            <a:fld id="{C16B9C06-57B6-4FA7-ABB8-42C00465D075}" type="slidenum">
              <a:rPr lang="fi-FI" smtClean="0"/>
              <a:pPr/>
              <a:t>24</a:t>
            </a:fld>
            <a:endParaRPr lang="fi-FI"/>
          </a:p>
        </p:txBody>
      </p:sp>
      <p:sp>
        <p:nvSpPr>
          <p:cNvPr id="5" name="Päivämäärän paikkamerkki 4">
            <a:extLst>
              <a:ext uri="{FF2B5EF4-FFF2-40B4-BE49-F238E27FC236}">
                <a16:creationId xmlns:a16="http://schemas.microsoft.com/office/drawing/2014/main" id="{FC929157-396B-F693-7ED0-9D1B0DBDC01B}"/>
              </a:ext>
            </a:extLst>
          </p:cNvPr>
          <p:cNvSpPr>
            <a:spLocks noGrp="1"/>
          </p:cNvSpPr>
          <p:nvPr>
            <p:ph type="dt" sz="half" idx="11"/>
          </p:nvPr>
        </p:nvSpPr>
        <p:spPr/>
        <p:txBody>
          <a:bodyPr/>
          <a:lstStyle/>
          <a:p>
            <a:r>
              <a:rPr lang="fi-FI"/>
              <a:t>17.6.2022</a:t>
            </a:r>
          </a:p>
        </p:txBody>
      </p:sp>
    </p:spTree>
    <p:extLst>
      <p:ext uri="{BB962C8B-B14F-4D97-AF65-F5344CB8AC3E}">
        <p14:creationId xmlns:p14="http://schemas.microsoft.com/office/powerpoint/2010/main" val="827230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Liitteet</a:t>
            </a:r>
          </a:p>
        </p:txBody>
      </p:sp>
      <p:sp>
        <p:nvSpPr>
          <p:cNvPr id="3" name="Sisällön paikkamerkki 2"/>
          <p:cNvSpPr>
            <a:spLocks noGrp="1"/>
          </p:cNvSpPr>
          <p:nvPr>
            <p:ph sz="quarter" idx="10"/>
          </p:nvPr>
        </p:nvSpPr>
        <p:spPr/>
        <p:txBody>
          <a:bodyPr vert="horz" lIns="91440" tIns="45720" rIns="91440" bIns="45720" rtlCol="0" anchor="t">
            <a:normAutofit/>
          </a:bodyPr>
          <a:lstStyle/>
          <a:p>
            <a:r>
              <a:rPr lang="fi-FI">
                <a:hlinkClick r:id="rId2"/>
              </a:rPr>
              <a:t>Kaarina-strategia</a:t>
            </a:r>
            <a:endParaRPr lang="fi-FI"/>
          </a:p>
          <a:p>
            <a:r>
              <a:rPr lang="fi-FI">
                <a:hlinkClick r:id="rId3"/>
              </a:rPr>
              <a:t>Hyvinvointiohjelma 2022-2025</a:t>
            </a:r>
            <a:endParaRPr lang="fi-FI"/>
          </a:p>
          <a:p>
            <a:r>
              <a:rPr lang="fi-FI">
                <a:cs typeface="Arial" panose="020B0604020202020204"/>
                <a:hlinkClick r:id="rId4"/>
              </a:rPr>
              <a:t>Toimintaohje - lasten turvallisuutta lisäävät toimintatavat ja vapaaehtoisen rikostaustan selvittäminen</a:t>
            </a:r>
          </a:p>
          <a:p>
            <a:r>
              <a:rPr lang="fi-FI" u="sng">
                <a:solidFill>
                  <a:srgbClr val="0072BC"/>
                </a:solidFill>
                <a:cs typeface="Arial" panose="020B0604020202020204"/>
                <a:hlinkClick r:id="rId5"/>
              </a:rPr>
              <a:t>Tapahtumakalenterin julkaisuperiaatteet</a:t>
            </a:r>
            <a:endParaRPr lang="fi-FI">
              <a:solidFill>
                <a:srgbClr val="000000"/>
              </a:solidFill>
              <a:cs typeface="Arial" panose="020B0604020202020204"/>
            </a:endParaRPr>
          </a:p>
          <a:p>
            <a:r>
              <a:rPr lang="fi-FI" u="sng">
                <a:solidFill>
                  <a:srgbClr val="0072BC"/>
                </a:solidFill>
                <a:cs typeface="Arial" panose="020B0604020202020204"/>
                <a:hlinkClick r:id="rId6">
                  <a:extLst>
                    <a:ext uri="{A12FA001-AC4F-418D-AE19-62706E023703}">
                      <ahyp:hlinkClr xmlns="" xmlns:ahyp="http://schemas.microsoft.com/office/drawing/2018/hyperlinkcolor" val="tx"/>
                    </a:ext>
                  </a:extLst>
                </a:hlinkClick>
              </a:rPr>
              <a:t>Yhdistykset voivat ilmoittaa tapahtumia</a:t>
            </a:r>
          </a:p>
          <a:p>
            <a:r>
              <a:rPr lang="fi-FI">
                <a:solidFill>
                  <a:srgbClr val="0072BC"/>
                </a:solidFill>
                <a:ea typeface="+mn-lt"/>
                <a:cs typeface="+mn-lt"/>
                <a:hlinkClick r:id="rId7"/>
              </a:rPr>
              <a:t>https://kaarina.fi/fi/ota-yhteytta/jarjestot-ja-yhdistykset</a:t>
            </a:r>
            <a:endParaRPr lang="fi-FI">
              <a:solidFill>
                <a:srgbClr val="0072BC"/>
              </a:solidFill>
              <a:cs typeface="Arial" panose="020B0604020202020204"/>
            </a:endParaRPr>
          </a:p>
          <a:p>
            <a:r>
              <a:rPr lang="fi-FI">
                <a:solidFill>
                  <a:srgbClr val="0072BC"/>
                </a:solidFill>
                <a:ea typeface="+mn-lt"/>
                <a:cs typeface="+mn-lt"/>
                <a:hlinkClick r:id="rId8"/>
              </a:rPr>
              <a:t>https://kaarina.e-lomake.fi/lomakkeet/32/lomakkeet.html</a:t>
            </a:r>
            <a:r>
              <a:rPr lang="fi-FI">
                <a:solidFill>
                  <a:srgbClr val="0072BC"/>
                </a:solidFill>
                <a:ea typeface="+mn-lt"/>
                <a:cs typeface="+mn-lt"/>
              </a:rPr>
              <a:t> (ilmoita yhdistyksen yhteystiedot)</a:t>
            </a:r>
            <a:endParaRPr lang="fi-FI" u="sng">
              <a:solidFill>
                <a:srgbClr val="0072BC"/>
              </a:solidFill>
              <a:cs typeface="Arial" panose="020B0604020202020204"/>
            </a:endParaRPr>
          </a:p>
        </p:txBody>
      </p:sp>
      <p:sp>
        <p:nvSpPr>
          <p:cNvPr id="4" name="Dian numeron paikkamerkki 3"/>
          <p:cNvSpPr>
            <a:spLocks noGrp="1"/>
          </p:cNvSpPr>
          <p:nvPr>
            <p:ph type="sldNum" sz="quarter" idx="12"/>
          </p:nvPr>
        </p:nvSpPr>
        <p:spPr/>
        <p:txBody>
          <a:bodyPr/>
          <a:lstStyle/>
          <a:p>
            <a:fld id="{C16B9C06-57B6-4FA7-ABB8-42C00465D075}" type="slidenum">
              <a:rPr lang="fi-FI" smtClean="0"/>
              <a:pPr/>
              <a:t>25</a:t>
            </a:fld>
            <a:endParaRPr lang="fi-FI"/>
          </a:p>
        </p:txBody>
      </p:sp>
    </p:spTree>
    <p:extLst>
      <p:ext uri="{BB962C8B-B14F-4D97-AF65-F5344CB8AC3E}">
        <p14:creationId xmlns:p14="http://schemas.microsoft.com/office/powerpoint/2010/main" val="3060214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1. Johdanto</a:t>
            </a:r>
          </a:p>
        </p:txBody>
      </p:sp>
      <p:sp>
        <p:nvSpPr>
          <p:cNvPr id="3" name="Sisällön paikkamerkki 2"/>
          <p:cNvSpPr>
            <a:spLocks noGrp="1"/>
          </p:cNvSpPr>
          <p:nvPr>
            <p:ph sz="quarter" idx="10"/>
          </p:nvPr>
        </p:nvSpPr>
        <p:spPr/>
        <p:txBody>
          <a:bodyPr vert="horz" lIns="91440" tIns="45720" rIns="91440" bIns="45720" rtlCol="0" anchor="t">
            <a:normAutofit/>
          </a:bodyPr>
          <a:lstStyle/>
          <a:p>
            <a:pPr marL="0" indent="0">
              <a:buNone/>
            </a:pPr>
            <a:r>
              <a:rPr lang="fi-FI" dirty="0"/>
              <a:t>Kaupunginhallitus nimesi maaliskuussa 2022 yhdistysyhteistyön periaatteiden laatimiseksi luottamushenkilöistä ja viranhaltijoista koostuvan työryhmän valmistelemaan Kaarinan kaupungin yhdistysyhteistyön periaatteita. </a:t>
            </a:r>
            <a:endParaRPr lang="fi-FI" dirty="0">
              <a:cs typeface="Arial"/>
            </a:endParaRPr>
          </a:p>
          <a:p>
            <a:pPr marL="0" indent="0">
              <a:buNone/>
            </a:pPr>
            <a:r>
              <a:rPr lang="fi-FI" dirty="0"/>
              <a:t>Keskeisenä osa-alueena periaatteiden valmistelussa on ollut yhdistyksille jaettavien avustusten periaatteiden uudistaminen. Ajatuksena on, että jatkossa avustuksia jaetaan kolmesta kategoriasta: toiminta-avustukset, tila-avustukset ja kohdeavustukset.</a:t>
            </a:r>
            <a:endParaRPr lang="fi-FI" dirty="0">
              <a:cs typeface="Arial"/>
            </a:endParaRPr>
          </a:p>
          <a:p>
            <a:pPr marL="0" indent="0">
              <a:buNone/>
            </a:pPr>
            <a:r>
              <a:rPr lang="fi-FI" dirty="0">
                <a:cs typeface="Arial"/>
              </a:rPr>
              <a:t>Lisäksi kaupunki tekee yhteistyötä yhdistysten kanssa monilla muilla tavoilla, kuten luovuttamalla tiloja maksutta yhdistysten käyttöön, järjestämällä erilaisia yhteistyö- , info- ja kuulemistilaisuuksia, tekemällä viestintä- ja tapahtumayhteistyötä sekä antamalla neuvontaa avustusten hakemiseen. Yhteistyön käytäntöjä arvioidaan ja kehitetään yhteistyössä yhdistysten kanssa. </a:t>
            </a:r>
          </a:p>
          <a:p>
            <a:pPr marL="0" indent="0">
              <a:buNone/>
            </a:pPr>
            <a:r>
              <a:rPr lang="fi-FI" dirty="0">
                <a:cs typeface="Arial"/>
              </a:rPr>
              <a:t>Periaatteet hyväksyttiin kaupunginhallituksessa 24.10.2022 ja ne astuivat voimaan 1.1.2023. Päivitetyt periaatteet astuvat voimaan 1.1.2024.</a:t>
            </a:r>
          </a:p>
          <a:p>
            <a:pPr marL="0" indent="0">
              <a:buNone/>
            </a:pPr>
            <a:endParaRPr lang="fi-FI" dirty="0">
              <a:solidFill>
                <a:srgbClr val="FF0000"/>
              </a:solidFill>
              <a:cs typeface="Arial"/>
            </a:endParaRPr>
          </a:p>
          <a:p>
            <a:pPr marL="457200" lvl="1" indent="0">
              <a:buNone/>
            </a:pPr>
            <a:endParaRPr lang="fi-FI" dirty="0">
              <a:solidFill>
                <a:srgbClr val="000000"/>
              </a:solidFill>
              <a:cs typeface="Arial"/>
            </a:endParaRPr>
          </a:p>
        </p:txBody>
      </p:sp>
      <p:sp>
        <p:nvSpPr>
          <p:cNvPr id="4" name="Dian numeron paikkamerkki 3"/>
          <p:cNvSpPr>
            <a:spLocks noGrp="1"/>
          </p:cNvSpPr>
          <p:nvPr>
            <p:ph type="sldNum" sz="quarter" idx="12"/>
          </p:nvPr>
        </p:nvSpPr>
        <p:spPr/>
        <p:txBody>
          <a:bodyPr/>
          <a:lstStyle/>
          <a:p>
            <a:fld id="{C16B9C06-57B6-4FA7-ABB8-42C00465D075}" type="slidenum">
              <a:rPr lang="fi-FI" smtClean="0"/>
              <a:pPr/>
              <a:t>3</a:t>
            </a:fld>
            <a:endParaRPr lang="fi-FI"/>
          </a:p>
        </p:txBody>
      </p:sp>
    </p:spTree>
    <p:extLst>
      <p:ext uri="{BB962C8B-B14F-4D97-AF65-F5344CB8AC3E}">
        <p14:creationId xmlns:p14="http://schemas.microsoft.com/office/powerpoint/2010/main" val="66638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C23487-E643-44AB-E152-4FA7E3E416C5}"/>
              </a:ext>
            </a:extLst>
          </p:cNvPr>
          <p:cNvSpPr>
            <a:spLocks noGrp="1"/>
          </p:cNvSpPr>
          <p:nvPr>
            <p:ph type="ctrTitle"/>
          </p:nvPr>
        </p:nvSpPr>
        <p:spPr/>
        <p:txBody>
          <a:bodyPr/>
          <a:lstStyle/>
          <a:p>
            <a:r>
              <a:rPr lang="fi-FI">
                <a:cs typeface="Arial"/>
              </a:rPr>
              <a:t>2. Yleisperiaatteet avustuksille</a:t>
            </a:r>
            <a:endParaRPr lang="fi-FI"/>
          </a:p>
        </p:txBody>
      </p:sp>
    </p:spTree>
    <p:extLst>
      <p:ext uri="{BB962C8B-B14F-4D97-AF65-F5344CB8AC3E}">
        <p14:creationId xmlns:p14="http://schemas.microsoft.com/office/powerpoint/2010/main" val="2309132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cs typeface="Arial"/>
              </a:rPr>
              <a:t>Yleisperiaatteet avustuksille</a:t>
            </a:r>
            <a:endParaRPr lang="fi-FI"/>
          </a:p>
        </p:txBody>
      </p:sp>
      <p:sp>
        <p:nvSpPr>
          <p:cNvPr id="3" name="Sisällön paikkamerkki 2"/>
          <p:cNvSpPr>
            <a:spLocks noGrp="1"/>
          </p:cNvSpPr>
          <p:nvPr>
            <p:ph sz="quarter" idx="10"/>
          </p:nvPr>
        </p:nvSpPr>
        <p:spPr/>
        <p:txBody>
          <a:bodyPr vert="horz" lIns="91440" tIns="45720" rIns="91440" bIns="45720" rtlCol="0" anchor="t">
            <a:normAutofit fontScale="70000" lnSpcReduction="20000"/>
          </a:bodyPr>
          <a:lstStyle/>
          <a:p>
            <a:r>
              <a:rPr lang="fi-FI" dirty="0">
                <a:ea typeface="+mn-lt"/>
                <a:cs typeface="+mn-lt"/>
              </a:rPr>
              <a:t>Vapaa-ajan lautakunta päättää kulttuurin ja nuorisotoiminnan toiminta-avustuksista. </a:t>
            </a:r>
          </a:p>
          <a:p>
            <a:r>
              <a:rPr lang="fi-FI" dirty="0">
                <a:ea typeface="+mn-lt"/>
                <a:cs typeface="+mn-lt"/>
              </a:rPr>
              <a:t>Tekninen lautakunta päättää liikunnan toiminta-avustuksista.</a:t>
            </a:r>
          </a:p>
          <a:p>
            <a:r>
              <a:rPr lang="fi-FI" dirty="0">
                <a:ea typeface="+mn-lt"/>
                <a:cs typeface="+mn-lt"/>
              </a:rPr>
              <a:t>Hyvinvointijaosto päättää hyvinvoinnin ja terveyden edistämisen toiminta-avustuksista.</a:t>
            </a:r>
          </a:p>
          <a:p>
            <a:r>
              <a:rPr lang="fi-FI" dirty="0">
                <a:ea typeface="+mn-lt"/>
                <a:cs typeface="+mn-lt"/>
              </a:rPr>
              <a:t>Hyvinvointijaosto päättää keskitetysti tila-avustuksista.</a:t>
            </a:r>
          </a:p>
          <a:p>
            <a:r>
              <a:rPr lang="fi-FI" dirty="0">
                <a:ea typeface="+mn-lt"/>
                <a:cs typeface="+mn-lt"/>
              </a:rPr>
              <a:t>Viranhaltijat päättävät kohdeavustuksista.</a:t>
            </a:r>
            <a:endParaRPr lang="fi-FI" dirty="0">
              <a:solidFill>
                <a:srgbClr val="FF0000"/>
              </a:solidFill>
              <a:ea typeface="+mn-lt"/>
              <a:cs typeface="+mn-lt"/>
            </a:endParaRPr>
          </a:p>
          <a:p>
            <a:r>
              <a:rPr lang="fi-FI" dirty="0">
                <a:cs typeface="Arial"/>
              </a:rPr>
              <a:t>Kaupunki luovuttaa omia tilojaan maksutta yhdistysten käyttöön poikkeuksena ne tilat, joihin on määritelty omat maksunsa.</a:t>
            </a:r>
            <a:endParaRPr lang="fi-FI" dirty="0">
              <a:solidFill>
                <a:srgbClr val="FF0000"/>
              </a:solidFill>
              <a:cs typeface="Arial"/>
            </a:endParaRPr>
          </a:p>
          <a:p>
            <a:r>
              <a:rPr lang="fi-FI" dirty="0">
                <a:solidFill>
                  <a:srgbClr val="000000"/>
                </a:solidFill>
                <a:ea typeface="+mn-lt"/>
                <a:cs typeface="+mn-lt"/>
              </a:rPr>
              <a:t>Yhdistykset voivat hakea toiminta-avustusta, tila-avustusta ja kohdeavustusta. </a:t>
            </a:r>
          </a:p>
          <a:p>
            <a:r>
              <a:rPr lang="fi-FI" dirty="0">
                <a:ea typeface="+mn-lt"/>
                <a:cs typeface="+mn-lt"/>
              </a:rPr>
              <a:t>Yhdistykset voivat hakea avustusta toimintaan, joka toteuttaa </a:t>
            </a:r>
            <a:r>
              <a:rPr lang="fi-FI" dirty="0">
                <a:ea typeface="+mn-lt"/>
                <a:cs typeface="+mn-lt"/>
                <a:hlinkClick r:id="rId2"/>
              </a:rPr>
              <a:t>Kaarina-strategiaa</a:t>
            </a:r>
            <a:r>
              <a:rPr lang="fi-FI" dirty="0">
                <a:ea typeface="+mn-lt"/>
                <a:cs typeface="+mn-lt"/>
              </a:rPr>
              <a:t>. </a:t>
            </a:r>
          </a:p>
          <a:p>
            <a:r>
              <a:rPr lang="fi-FI" dirty="0">
                <a:ea typeface="+mn-lt"/>
                <a:cs typeface="+mn-lt"/>
              </a:rPr>
              <a:t>Yhdistykset voivat hakea avustusta toimintaan, joka tukee ja täydentää kaupungin lakisääteistä toimintaa.</a:t>
            </a:r>
          </a:p>
          <a:p>
            <a:r>
              <a:rPr lang="fi-FI" dirty="0">
                <a:ea typeface="+mn-lt"/>
                <a:cs typeface="+mn-lt"/>
              </a:rPr>
              <a:t>Yhdistykset voivat hakea avustuksia yhdessä ja toteuttaa toimintaa yhteisvastuullisesti.</a:t>
            </a:r>
          </a:p>
          <a:p>
            <a:r>
              <a:rPr lang="fi-FI" dirty="0">
                <a:ea typeface="+mn-lt"/>
                <a:cs typeface="+mn-lt"/>
              </a:rPr>
              <a:t>Avustuksia ei myönnetä edelleen jaettaviksi.</a:t>
            </a:r>
          </a:p>
          <a:p>
            <a:r>
              <a:rPr lang="fi-FI" dirty="0">
                <a:ea typeface="+mn-lt"/>
                <a:cs typeface="+mn-lt"/>
              </a:rPr>
              <a:t>Avustusta myönnettäessä otetaan huomioon yhdistyksen taloustilanne kokonaisuutena. </a:t>
            </a:r>
            <a:endParaRPr lang="fi-FI" b="1" dirty="0">
              <a:ea typeface="+mn-lt"/>
              <a:cs typeface="+mn-lt"/>
            </a:endParaRPr>
          </a:p>
          <a:p>
            <a:r>
              <a:rPr lang="fi-FI" dirty="0">
                <a:ea typeface="+mn-lt"/>
                <a:cs typeface="+mn-lt"/>
              </a:rPr>
              <a:t>Avustukset on sidottu Kaarinan kaupungin toimielinten vuosittaiseen talousarvioon. </a:t>
            </a:r>
          </a:p>
          <a:p>
            <a:r>
              <a:rPr lang="fi-FI" dirty="0">
                <a:ea typeface="+mn-lt"/>
                <a:cs typeface="+mn-lt"/>
              </a:rPr>
              <a:t>Mikäli yhdistys ei ole oikeutettu Kaarinan kaupungin avustukseen, mutta se tukee kaupungin lakisääteisiä palveluita</a:t>
            </a:r>
            <a:r>
              <a:rPr lang="fi-FI" b="1" dirty="0">
                <a:ea typeface="+mn-lt"/>
                <a:cs typeface="+mn-lt"/>
              </a:rPr>
              <a:t> </a:t>
            </a:r>
            <a:r>
              <a:rPr lang="fi-FI" dirty="0">
                <a:ea typeface="+mn-lt"/>
                <a:cs typeface="+mn-lt"/>
              </a:rPr>
              <a:t>ja sille on tarve, voidaan mahdollisuuksien mukaan neuvotella ostopalvelusta.</a:t>
            </a:r>
          </a:p>
          <a:p>
            <a:pPr marL="0" indent="0">
              <a:buNone/>
            </a:pPr>
            <a:endParaRPr lang="fi-FI" dirty="0">
              <a:ea typeface="+mn-lt"/>
              <a:cs typeface="+mn-lt"/>
            </a:endParaRPr>
          </a:p>
          <a:p>
            <a:endParaRPr lang="en-US" dirty="0">
              <a:solidFill>
                <a:srgbClr val="000000"/>
              </a:solidFill>
              <a:ea typeface="+mn-lt"/>
              <a:cs typeface="+mn-lt"/>
            </a:endParaRPr>
          </a:p>
          <a:p>
            <a:endParaRPr lang="fi-FI" dirty="0">
              <a:solidFill>
                <a:srgbClr val="000000"/>
              </a:solidFill>
              <a:ea typeface="+mn-lt"/>
              <a:cs typeface="+mn-lt"/>
            </a:endParaRPr>
          </a:p>
          <a:p>
            <a:endParaRPr lang="fi-FI" dirty="0">
              <a:solidFill>
                <a:srgbClr val="FF0000"/>
              </a:solidFill>
              <a:ea typeface="+mn-lt"/>
              <a:cs typeface="+mn-lt"/>
            </a:endParaRPr>
          </a:p>
        </p:txBody>
      </p:sp>
      <p:sp>
        <p:nvSpPr>
          <p:cNvPr id="4" name="Dian numeron paikkamerkki 3"/>
          <p:cNvSpPr>
            <a:spLocks noGrp="1"/>
          </p:cNvSpPr>
          <p:nvPr>
            <p:ph type="sldNum" sz="quarter" idx="12"/>
          </p:nvPr>
        </p:nvSpPr>
        <p:spPr/>
        <p:txBody>
          <a:bodyPr/>
          <a:lstStyle/>
          <a:p>
            <a:fld id="{C16B9C06-57B6-4FA7-ABB8-42C00465D075}" type="slidenum">
              <a:rPr lang="fi-FI" smtClean="0"/>
              <a:pPr/>
              <a:t>5</a:t>
            </a:fld>
            <a:endParaRPr lang="fi-FI"/>
          </a:p>
        </p:txBody>
      </p:sp>
    </p:spTree>
    <p:extLst>
      <p:ext uri="{BB962C8B-B14F-4D97-AF65-F5344CB8AC3E}">
        <p14:creationId xmlns:p14="http://schemas.microsoft.com/office/powerpoint/2010/main" val="2132144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72B9DC-9123-4096-DCAD-5C951856E256}"/>
              </a:ext>
            </a:extLst>
          </p:cNvPr>
          <p:cNvSpPr>
            <a:spLocks noGrp="1"/>
          </p:cNvSpPr>
          <p:nvPr>
            <p:ph type="ctrTitle"/>
          </p:nvPr>
        </p:nvSpPr>
        <p:spPr/>
        <p:txBody>
          <a:bodyPr/>
          <a:lstStyle/>
          <a:p>
            <a:r>
              <a:rPr lang="fi-FI">
                <a:cs typeface="Arial"/>
              </a:rPr>
              <a:t>3. Toiminta-avustukset</a:t>
            </a:r>
            <a:endParaRPr lang="fi-FI"/>
          </a:p>
        </p:txBody>
      </p:sp>
      <p:sp>
        <p:nvSpPr>
          <p:cNvPr id="4" name="Dian numeron paikkamerkki 3">
            <a:extLst>
              <a:ext uri="{FF2B5EF4-FFF2-40B4-BE49-F238E27FC236}">
                <a16:creationId xmlns:a16="http://schemas.microsoft.com/office/drawing/2014/main" id="{F4E4A8F3-3D55-BA08-5B59-3CD0B935AC00}"/>
              </a:ext>
            </a:extLst>
          </p:cNvPr>
          <p:cNvSpPr>
            <a:spLocks noGrp="1"/>
          </p:cNvSpPr>
          <p:nvPr>
            <p:ph type="sldNum" sz="quarter" idx="4294967295"/>
          </p:nvPr>
        </p:nvSpPr>
        <p:spPr>
          <a:xfrm>
            <a:off x="0" y="6211888"/>
            <a:ext cx="1101725" cy="360362"/>
          </a:xfrm>
        </p:spPr>
        <p:txBody>
          <a:bodyPr/>
          <a:lstStyle/>
          <a:p>
            <a:fld id="{C16B9C06-57B6-4FA7-ABB8-42C00465D075}" type="slidenum">
              <a:rPr lang="fi-FI" smtClean="0"/>
              <a:pPr/>
              <a:t>6</a:t>
            </a:fld>
            <a:endParaRPr lang="fi-FI"/>
          </a:p>
        </p:txBody>
      </p:sp>
      <p:sp>
        <p:nvSpPr>
          <p:cNvPr id="5" name="Päivämäärän paikkamerkki 4">
            <a:extLst>
              <a:ext uri="{FF2B5EF4-FFF2-40B4-BE49-F238E27FC236}">
                <a16:creationId xmlns:a16="http://schemas.microsoft.com/office/drawing/2014/main" id="{8C7943BA-846D-F77B-65FC-B2752734248D}"/>
              </a:ext>
            </a:extLst>
          </p:cNvPr>
          <p:cNvSpPr>
            <a:spLocks noGrp="1"/>
          </p:cNvSpPr>
          <p:nvPr>
            <p:ph type="dt" sz="half" idx="4294967295"/>
          </p:nvPr>
        </p:nvSpPr>
        <p:spPr>
          <a:xfrm>
            <a:off x="9448800" y="6211888"/>
            <a:ext cx="2743200" cy="360362"/>
          </a:xfrm>
        </p:spPr>
        <p:txBody>
          <a:bodyPr/>
          <a:lstStyle/>
          <a:p>
            <a:r>
              <a:rPr lang="fi-FI"/>
              <a:t>1.6.2022</a:t>
            </a:r>
          </a:p>
        </p:txBody>
      </p:sp>
    </p:spTree>
    <p:extLst>
      <p:ext uri="{BB962C8B-B14F-4D97-AF65-F5344CB8AC3E}">
        <p14:creationId xmlns:p14="http://schemas.microsoft.com/office/powerpoint/2010/main" val="47567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16E7048-D28F-0D53-47A5-6D514BCF7D15}"/>
              </a:ext>
            </a:extLst>
          </p:cNvPr>
          <p:cNvSpPr>
            <a:spLocks noGrp="1"/>
          </p:cNvSpPr>
          <p:nvPr>
            <p:ph type="title"/>
          </p:nvPr>
        </p:nvSpPr>
        <p:spPr>
          <a:xfrm>
            <a:off x="616832" y="320600"/>
            <a:ext cx="10960768" cy="959168"/>
          </a:xfrm>
        </p:spPr>
        <p:txBody>
          <a:bodyPr>
            <a:normAutofit/>
          </a:bodyPr>
          <a:lstStyle/>
          <a:p>
            <a:r>
              <a:rPr lang="fi-FI">
                <a:cs typeface="Arial"/>
              </a:rPr>
              <a:t>3.1 Periaatteet toiminta-avustuksille</a:t>
            </a:r>
            <a:endParaRPr lang="fi-FI"/>
          </a:p>
        </p:txBody>
      </p:sp>
      <p:sp>
        <p:nvSpPr>
          <p:cNvPr id="3" name="Sisällön paikkamerkki 2">
            <a:extLst>
              <a:ext uri="{FF2B5EF4-FFF2-40B4-BE49-F238E27FC236}">
                <a16:creationId xmlns:a16="http://schemas.microsoft.com/office/drawing/2014/main" id="{8CDECF9D-2D5C-847D-A35E-8E3ADDF2E5FE}"/>
              </a:ext>
            </a:extLst>
          </p:cNvPr>
          <p:cNvSpPr>
            <a:spLocks noGrp="1"/>
          </p:cNvSpPr>
          <p:nvPr>
            <p:ph sz="quarter" idx="10"/>
          </p:nvPr>
        </p:nvSpPr>
        <p:spPr>
          <a:xfrm>
            <a:off x="564183" y="1366576"/>
            <a:ext cx="11138290" cy="5018534"/>
          </a:xfrm>
        </p:spPr>
        <p:txBody>
          <a:bodyPr vert="horz" lIns="91440" tIns="45720" rIns="91440" bIns="45720" rtlCol="0" anchor="t">
            <a:normAutofit/>
          </a:bodyPr>
          <a:lstStyle/>
          <a:p>
            <a:r>
              <a:rPr lang="fi-FI" dirty="0">
                <a:ea typeface="+mn-lt"/>
                <a:cs typeface="+mn-lt"/>
              </a:rPr>
              <a:t>Toiminta-avustuksella tuetaan yhdistyksen säännöllistä toimintaa.</a:t>
            </a:r>
          </a:p>
          <a:p>
            <a:r>
              <a:rPr lang="fi-FI" dirty="0">
                <a:ea typeface="+mn-lt"/>
                <a:cs typeface="+mn-lt"/>
              </a:rPr>
              <a:t>Toiminta-avustukset kohdennetaan Kaarinaan rekisteröidyille ja kaarinalaisille palvelua tuottaville yleishyödyllisille yhdistyksille ja yhteisöille, joilla on y-tunnus.</a:t>
            </a:r>
          </a:p>
          <a:p>
            <a:r>
              <a:rPr lang="fi-FI" dirty="0">
                <a:ea typeface="+mn-lt"/>
                <a:cs typeface="+mn-lt"/>
              </a:rPr>
              <a:t>Yhdistyksen on tullut toimia vähintään yhden kalenterivuoden ennen toiminta-avustuksen hakemista.</a:t>
            </a:r>
          </a:p>
          <a:p>
            <a:r>
              <a:rPr lang="fi-FI" dirty="0">
                <a:ea typeface="+mn-lt"/>
                <a:cs typeface="+mn-lt"/>
              </a:rPr>
              <a:t>Avustetun toiminnan siirtyessä pois Kaarinasta kesken vuoden, avustus voidaan periä takaisin kokonaan tai osittain.</a:t>
            </a:r>
          </a:p>
          <a:p>
            <a:r>
              <a:rPr lang="fi-FI" dirty="0">
                <a:ea typeface="+mn-lt"/>
                <a:cs typeface="+mn-lt"/>
              </a:rPr>
              <a:t>Toiminta-avustusta ei voida myöntää toimitilojen vuokraan.</a:t>
            </a:r>
            <a:endParaRPr lang="fi-FI" dirty="0">
              <a:solidFill>
                <a:srgbClr val="FF0000"/>
              </a:solidFill>
              <a:ea typeface="+mn-lt"/>
              <a:cs typeface="+mn-lt"/>
            </a:endParaRPr>
          </a:p>
          <a:p>
            <a:r>
              <a:rPr lang="fi-FI" dirty="0">
                <a:ea typeface="+mn-lt"/>
                <a:cs typeface="+mn-lt"/>
              </a:rPr>
              <a:t>Toiminta-avustuksen myöntämisessä huomioidaan toiminnan yhteensopivuus </a:t>
            </a:r>
            <a:r>
              <a:rPr lang="fi-FI" dirty="0">
                <a:ea typeface="+mn-lt"/>
                <a:cs typeface="+mn-lt"/>
                <a:hlinkClick r:id="rId2"/>
              </a:rPr>
              <a:t>Kaarinan hyvinvointiohjelman</a:t>
            </a:r>
            <a:r>
              <a:rPr lang="fi-FI" dirty="0">
                <a:ea typeface="+mn-lt"/>
                <a:cs typeface="+mn-lt"/>
              </a:rPr>
              <a:t> painopisteiden ja tavoitteiden kanssa. </a:t>
            </a:r>
            <a:endParaRPr lang="fi-FI" dirty="0">
              <a:solidFill>
                <a:srgbClr val="FF0000"/>
              </a:solidFill>
              <a:ea typeface="+mn-lt"/>
              <a:cs typeface="+mn-lt"/>
            </a:endParaRPr>
          </a:p>
          <a:p>
            <a:r>
              <a:rPr lang="fi-FI" dirty="0">
                <a:ea typeface="+mn-lt"/>
                <a:cs typeface="+mn-lt"/>
              </a:rPr>
              <a:t>Yhdistys voi hakea toiminta-avustusta vain yhdestä Kaarinan kaupungin toimielimestä vuosittain.</a:t>
            </a:r>
          </a:p>
          <a:p>
            <a:r>
              <a:rPr lang="fi-FI" dirty="0">
                <a:ea typeface="+mn-lt"/>
                <a:cs typeface="+mn-lt"/>
              </a:rPr>
              <a:t>Toiminta-avustusten hakuaika on alkuvuodesta.</a:t>
            </a:r>
          </a:p>
          <a:p>
            <a:pPr marL="0" indent="0">
              <a:buNone/>
            </a:pPr>
            <a:endParaRPr lang="fi-FI" dirty="0">
              <a:solidFill>
                <a:srgbClr val="000000"/>
              </a:solidFill>
              <a:ea typeface="+mn-lt"/>
              <a:cs typeface="+mn-lt"/>
            </a:endParaRPr>
          </a:p>
          <a:p>
            <a:endParaRPr lang="fi-FI" dirty="0">
              <a:ea typeface="+mn-lt"/>
              <a:cs typeface="+mn-lt"/>
            </a:endParaRPr>
          </a:p>
          <a:p>
            <a:pPr marL="0" indent="0">
              <a:buNone/>
            </a:pPr>
            <a:endParaRPr lang="fi-FI" dirty="0">
              <a:ea typeface="+mn-lt"/>
              <a:cs typeface="+mn-lt"/>
            </a:endParaRPr>
          </a:p>
          <a:p>
            <a:pPr marL="0" indent="0">
              <a:buNone/>
            </a:pPr>
            <a:endParaRPr lang="fi-FI" dirty="0">
              <a:ea typeface="+mn-lt"/>
              <a:cs typeface="+mn-lt"/>
            </a:endParaRPr>
          </a:p>
        </p:txBody>
      </p:sp>
      <p:sp>
        <p:nvSpPr>
          <p:cNvPr id="4" name="Dian numeron paikkamerkki 3">
            <a:extLst>
              <a:ext uri="{FF2B5EF4-FFF2-40B4-BE49-F238E27FC236}">
                <a16:creationId xmlns:a16="http://schemas.microsoft.com/office/drawing/2014/main" id="{24A9AAF9-BC65-DC12-DD70-AEC297FA741D}"/>
              </a:ext>
            </a:extLst>
          </p:cNvPr>
          <p:cNvSpPr>
            <a:spLocks noGrp="1"/>
          </p:cNvSpPr>
          <p:nvPr>
            <p:ph type="sldNum" sz="quarter" idx="12"/>
          </p:nvPr>
        </p:nvSpPr>
        <p:spPr/>
        <p:txBody>
          <a:bodyPr/>
          <a:lstStyle/>
          <a:p>
            <a:fld id="{C16B9C06-57B6-4FA7-ABB8-42C00465D075}" type="slidenum">
              <a:rPr lang="fi-FI" smtClean="0"/>
              <a:pPr/>
              <a:t>7</a:t>
            </a:fld>
            <a:endParaRPr lang="fi-FI"/>
          </a:p>
        </p:txBody>
      </p:sp>
    </p:spTree>
    <p:extLst>
      <p:ext uri="{BB962C8B-B14F-4D97-AF65-F5344CB8AC3E}">
        <p14:creationId xmlns:p14="http://schemas.microsoft.com/office/powerpoint/2010/main" val="2561618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5610F31-8CF2-0EE8-EB1E-1F4AD3C97492}"/>
              </a:ext>
            </a:extLst>
          </p:cNvPr>
          <p:cNvSpPr>
            <a:spLocks noGrp="1"/>
          </p:cNvSpPr>
          <p:nvPr>
            <p:ph type="title"/>
          </p:nvPr>
        </p:nvSpPr>
        <p:spPr/>
        <p:txBody>
          <a:bodyPr>
            <a:normAutofit fontScale="90000"/>
          </a:bodyPr>
          <a:lstStyle/>
          <a:p>
            <a:r>
              <a:rPr lang="fi-FI">
                <a:cs typeface="Arial"/>
              </a:rPr>
              <a:t>3.2 Hyvinvoinnin ja terveyden edistämisen toiminta-avustukset</a:t>
            </a:r>
            <a:endParaRPr lang="fi-FI"/>
          </a:p>
        </p:txBody>
      </p:sp>
      <p:sp>
        <p:nvSpPr>
          <p:cNvPr id="3" name="Sisällön paikkamerkki 2">
            <a:extLst>
              <a:ext uri="{FF2B5EF4-FFF2-40B4-BE49-F238E27FC236}">
                <a16:creationId xmlns:a16="http://schemas.microsoft.com/office/drawing/2014/main" id="{1255DAB1-C8AC-C328-D65A-B5CA50BA81F1}"/>
              </a:ext>
            </a:extLst>
          </p:cNvPr>
          <p:cNvSpPr>
            <a:spLocks noGrp="1"/>
          </p:cNvSpPr>
          <p:nvPr>
            <p:ph sz="quarter" idx="10"/>
          </p:nvPr>
        </p:nvSpPr>
        <p:spPr/>
        <p:txBody>
          <a:bodyPr vert="horz" lIns="91440" tIns="45720" rIns="91440" bIns="45720" rtlCol="0" anchor="t">
            <a:normAutofit/>
          </a:bodyPr>
          <a:lstStyle/>
          <a:p>
            <a:r>
              <a:rPr lang="fi-FI"/>
              <a:t>Hyvinvoinnin ja terveyden edistämisen toiminta-avustuksilla tuetaan kuntalaisten hyvinvointia ja terveyttä edistävää toimintaa, joka noudattaa kaupungin hyvinvointiohjelmaa.</a:t>
            </a:r>
          </a:p>
          <a:p>
            <a:r>
              <a:rPr lang="fi-FI">
                <a:ea typeface="+mn-lt"/>
                <a:cs typeface="+mn-lt"/>
              </a:rPr>
              <a:t>Avustettavan toiminnan tulee olla pääsääntöisesti kaikille avointa ja siitä tiedotetaan julkisesti. </a:t>
            </a:r>
          </a:p>
          <a:p>
            <a:endParaRPr lang="fi-FI">
              <a:ea typeface="+mn-lt"/>
              <a:cs typeface="+mn-lt"/>
            </a:endParaRPr>
          </a:p>
          <a:p>
            <a:endParaRPr lang="fi-FI"/>
          </a:p>
          <a:p>
            <a:endParaRPr lang="fi-FI">
              <a:ea typeface="+mn-lt"/>
              <a:cs typeface="+mn-lt"/>
            </a:endParaRPr>
          </a:p>
        </p:txBody>
      </p:sp>
      <p:sp>
        <p:nvSpPr>
          <p:cNvPr id="4" name="Dian numeron paikkamerkki 3">
            <a:extLst>
              <a:ext uri="{FF2B5EF4-FFF2-40B4-BE49-F238E27FC236}">
                <a16:creationId xmlns:a16="http://schemas.microsoft.com/office/drawing/2014/main" id="{AB57D7D6-1C76-05BF-B752-0904953DDB8E}"/>
              </a:ext>
            </a:extLst>
          </p:cNvPr>
          <p:cNvSpPr>
            <a:spLocks noGrp="1"/>
          </p:cNvSpPr>
          <p:nvPr>
            <p:ph type="sldNum" sz="quarter" idx="12"/>
          </p:nvPr>
        </p:nvSpPr>
        <p:spPr/>
        <p:txBody>
          <a:bodyPr/>
          <a:lstStyle/>
          <a:p>
            <a:fld id="{C16B9C06-57B6-4FA7-ABB8-42C00465D075}" type="slidenum">
              <a:rPr lang="fi-FI" smtClean="0"/>
              <a:pPr/>
              <a:t>8</a:t>
            </a:fld>
            <a:endParaRPr lang="fi-FI"/>
          </a:p>
        </p:txBody>
      </p:sp>
    </p:spTree>
    <p:extLst>
      <p:ext uri="{BB962C8B-B14F-4D97-AF65-F5344CB8AC3E}">
        <p14:creationId xmlns:p14="http://schemas.microsoft.com/office/powerpoint/2010/main" val="39958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5610F31-8CF2-0EE8-EB1E-1F4AD3C97492}"/>
              </a:ext>
            </a:extLst>
          </p:cNvPr>
          <p:cNvSpPr>
            <a:spLocks noGrp="1"/>
          </p:cNvSpPr>
          <p:nvPr>
            <p:ph type="title"/>
          </p:nvPr>
        </p:nvSpPr>
        <p:spPr/>
        <p:txBody>
          <a:bodyPr>
            <a:normAutofit/>
          </a:bodyPr>
          <a:lstStyle/>
          <a:p>
            <a:r>
              <a:rPr lang="fi-FI">
                <a:cs typeface="Arial"/>
              </a:rPr>
              <a:t>3.3 Kulttuurin toiminta-avustukset</a:t>
            </a:r>
            <a:endParaRPr lang="fi-FI"/>
          </a:p>
        </p:txBody>
      </p:sp>
      <p:sp>
        <p:nvSpPr>
          <p:cNvPr id="3" name="Sisällön paikkamerkki 2">
            <a:extLst>
              <a:ext uri="{FF2B5EF4-FFF2-40B4-BE49-F238E27FC236}">
                <a16:creationId xmlns:a16="http://schemas.microsoft.com/office/drawing/2014/main" id="{1255DAB1-C8AC-C328-D65A-B5CA50BA81F1}"/>
              </a:ext>
            </a:extLst>
          </p:cNvPr>
          <p:cNvSpPr>
            <a:spLocks noGrp="1"/>
          </p:cNvSpPr>
          <p:nvPr>
            <p:ph sz="quarter" idx="10"/>
          </p:nvPr>
        </p:nvSpPr>
        <p:spPr/>
        <p:txBody>
          <a:bodyPr vert="horz" lIns="91440" tIns="45720" rIns="91440" bIns="45720" rtlCol="0" anchor="t">
            <a:normAutofit/>
          </a:bodyPr>
          <a:lstStyle/>
          <a:p>
            <a:r>
              <a:rPr lang="fi-FI"/>
              <a:t>Kulttuurin toiminta-avustuksilla tuetaan taiteen tekemistä, harrastamista, saatavuutta ja käyttöä sekä taide- ja kulttuurikasvatusta ja kulttuuriperintöä.</a:t>
            </a:r>
          </a:p>
          <a:p>
            <a:r>
              <a:rPr lang="fi-FI">
                <a:ea typeface="+mn-lt"/>
                <a:cs typeface="+mn-lt"/>
              </a:rPr>
              <a:t>Kulttuuriavustuksia jaettaessa huomiota kiinnitetään muun muassa kaarinalaisen kulttuurielämän rikastuttamiseen ja toimijoiden väliseen yhteistyöhön, tavoittavuuteen, vaikuttavuuteen sekä eri taiteen- ja kulttuuritoiminnan tasapuolisuuteen. </a:t>
            </a:r>
          </a:p>
          <a:p>
            <a:r>
              <a:rPr lang="fi-FI">
                <a:ea typeface="+mn-lt"/>
                <a:cs typeface="+mn-lt"/>
              </a:rPr>
              <a:t>Avustettavan toiminnan tulee olla pääsääntöisesti kaikille avointa ja siitä tiedotetaan julkisesti. </a:t>
            </a:r>
          </a:p>
          <a:p>
            <a:endParaRPr lang="fi-FI">
              <a:ea typeface="+mn-lt"/>
              <a:cs typeface="+mn-lt"/>
            </a:endParaRPr>
          </a:p>
        </p:txBody>
      </p:sp>
      <p:sp>
        <p:nvSpPr>
          <p:cNvPr id="4" name="Dian numeron paikkamerkki 3">
            <a:extLst>
              <a:ext uri="{FF2B5EF4-FFF2-40B4-BE49-F238E27FC236}">
                <a16:creationId xmlns:a16="http://schemas.microsoft.com/office/drawing/2014/main" id="{AB57D7D6-1C76-05BF-B752-0904953DDB8E}"/>
              </a:ext>
            </a:extLst>
          </p:cNvPr>
          <p:cNvSpPr>
            <a:spLocks noGrp="1"/>
          </p:cNvSpPr>
          <p:nvPr>
            <p:ph type="sldNum" sz="quarter" idx="12"/>
          </p:nvPr>
        </p:nvSpPr>
        <p:spPr/>
        <p:txBody>
          <a:bodyPr/>
          <a:lstStyle/>
          <a:p>
            <a:fld id="{C16B9C06-57B6-4FA7-ABB8-42C00465D075}" type="slidenum">
              <a:rPr lang="fi-FI" smtClean="0"/>
              <a:pPr/>
              <a:t>9</a:t>
            </a:fld>
            <a:endParaRPr lang="fi-FI"/>
          </a:p>
        </p:txBody>
      </p:sp>
    </p:spTree>
    <p:extLst>
      <p:ext uri="{BB962C8B-B14F-4D97-AF65-F5344CB8AC3E}">
        <p14:creationId xmlns:p14="http://schemas.microsoft.com/office/powerpoint/2010/main" val="2334933395"/>
      </p:ext>
    </p:extLst>
  </p:cSld>
  <p:clrMapOvr>
    <a:masterClrMapping/>
  </p:clrMapOvr>
</p:sld>
</file>

<file path=ppt/theme/theme1.xml><?xml version="1.0" encoding="utf-8"?>
<a:theme xmlns:a="http://schemas.openxmlformats.org/drawingml/2006/main" name="Office-teema">
  <a:themeElements>
    <a:clrScheme name="Kaarina saavutettava">
      <a:dk1>
        <a:sysClr val="windowText" lastClr="000000"/>
      </a:dk1>
      <a:lt1>
        <a:sysClr val="window" lastClr="FFFFFF"/>
      </a:lt1>
      <a:dk2>
        <a:srgbClr val="0071B4"/>
      </a:dk2>
      <a:lt2>
        <a:srgbClr val="FFC000"/>
      </a:lt2>
      <a:accent1>
        <a:srgbClr val="0071B4"/>
      </a:accent1>
      <a:accent2>
        <a:srgbClr val="15BEF0"/>
      </a:accent2>
      <a:accent3>
        <a:srgbClr val="919191"/>
      </a:accent3>
      <a:accent4>
        <a:srgbClr val="F5426C"/>
      </a:accent4>
      <a:accent5>
        <a:srgbClr val="95D600"/>
      </a:accent5>
      <a:accent6>
        <a:srgbClr val="FF9E16"/>
      </a:accent6>
      <a:hlink>
        <a:srgbClr val="0071B4"/>
      </a:hlink>
      <a:folHlink>
        <a:srgbClr val="0071B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aarina_esityspohja.potx" id="{7788522B-7310-428F-BBB0-8626667553CA}" vid="{5AFF3F6D-D8A1-4317-AA21-C8D2FCDD65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Kameleon>
  <tyyppi>Esitys</tyyppi>
  <paivays>2022-06-17</paivays>
  <titteli>Hyvinvointikoordinaattori</titteli>
  <tekija>Inkeroinen Hanna</tekija>
  <taydenne/>
</Kameleo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Asiakirja" ma:contentTypeID="0x010100023905F7E7C1CD40A458D3E95A467851" ma:contentTypeVersion="5" ma:contentTypeDescription="Luo uusi asiakirja." ma:contentTypeScope="" ma:versionID="6c3a76a69d2092b5e7f1e5d3bff7d331">
  <xsd:schema xmlns:xsd="http://www.w3.org/2001/XMLSchema" xmlns:xs="http://www.w3.org/2001/XMLSchema" xmlns:p="http://schemas.microsoft.com/office/2006/metadata/properties" xmlns:ns2="eb601551-0d7a-4c1b-bead-902b092d7290" xmlns:ns3="019153c2-8c47-46d7-8ac4-d87b3027307a" targetNamespace="http://schemas.microsoft.com/office/2006/metadata/properties" ma:root="true" ma:fieldsID="46783158a145cebb70fbc3cc47fc3e08" ns2:_="" ns3:_="">
    <xsd:import namespace="eb601551-0d7a-4c1b-bead-902b092d7290"/>
    <xsd:import namespace="019153c2-8c47-46d7-8ac4-d87b3027307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01551-0d7a-4c1b-bead-902b092d72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9153c2-8c47-46d7-8ac4-d87b3027307a"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5AC780-2C98-4489-B6C6-C696ADAAE354}">
  <ds:schemaRef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 ds:uri="019153c2-8c47-46d7-8ac4-d87b3027307a"/>
    <ds:schemaRef ds:uri="eb601551-0d7a-4c1b-bead-902b092d7290"/>
    <ds:schemaRef ds:uri="http://www.w3.org/XML/1998/namespace"/>
    <ds:schemaRef ds:uri="http://purl.org/dc/dcmitype/"/>
  </ds:schemaRefs>
</ds:datastoreItem>
</file>

<file path=customXml/itemProps2.xml><?xml version="1.0" encoding="utf-8"?>
<ds:datastoreItem xmlns:ds="http://schemas.openxmlformats.org/officeDocument/2006/customXml" ds:itemID="{BF7811FB-106F-4959-9795-43C74C05C82B}">
  <ds:schemaRefs/>
</ds:datastoreItem>
</file>

<file path=customXml/itemProps3.xml><?xml version="1.0" encoding="utf-8"?>
<ds:datastoreItem xmlns:ds="http://schemas.openxmlformats.org/officeDocument/2006/customXml" ds:itemID="{BA4772F6-9628-47CF-8354-51D86218571D}">
  <ds:schemaRefs>
    <ds:schemaRef ds:uri="http://schemas.microsoft.com/sharepoint/v3/contenttype/forms"/>
  </ds:schemaRefs>
</ds:datastoreItem>
</file>

<file path=customXml/itemProps4.xml><?xml version="1.0" encoding="utf-8"?>
<ds:datastoreItem xmlns:ds="http://schemas.openxmlformats.org/officeDocument/2006/customXml" ds:itemID="{C9BCD2D1-40E7-453F-A2B2-5C3C5A256892}">
  <ds:schemaRefs>
    <ds:schemaRef ds:uri="019153c2-8c47-46d7-8ac4-d87b3027307a"/>
    <ds:schemaRef ds:uri="eb601551-0d7a-4c1b-bead-902b092d729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kaarina_esityspohja</Template>
  <TotalTime>1</TotalTime>
  <Words>1519</Words>
  <Application>Microsoft Office PowerPoint</Application>
  <PresentationFormat>Laajakuva</PresentationFormat>
  <Paragraphs>171</Paragraphs>
  <Slides>25</Slides>
  <Notes>0</Notes>
  <HiddenSlides>0</HiddenSlides>
  <MMClips>0</MMClips>
  <ScaleCrop>false</ScaleCrop>
  <HeadingPairs>
    <vt:vector size="6" baseType="variant">
      <vt:variant>
        <vt:lpstr>Käytetyt fontit</vt:lpstr>
      </vt:variant>
      <vt:variant>
        <vt:i4>1</vt:i4>
      </vt:variant>
      <vt:variant>
        <vt:lpstr>Teema</vt:lpstr>
      </vt:variant>
      <vt:variant>
        <vt:i4>1</vt:i4>
      </vt:variant>
      <vt:variant>
        <vt:lpstr>Dian otsikot</vt:lpstr>
      </vt:variant>
      <vt:variant>
        <vt:i4>25</vt:i4>
      </vt:variant>
    </vt:vector>
  </HeadingPairs>
  <TitlesOfParts>
    <vt:vector size="27" baseType="lpstr">
      <vt:lpstr>Arial</vt:lpstr>
      <vt:lpstr>Office-teema</vt:lpstr>
      <vt:lpstr>Yhdistysyhteistyön periaatteet</vt:lpstr>
      <vt:lpstr>Sisällysluettelo</vt:lpstr>
      <vt:lpstr>1. Johdanto</vt:lpstr>
      <vt:lpstr>2. Yleisperiaatteet avustuksille</vt:lpstr>
      <vt:lpstr>Yleisperiaatteet avustuksille</vt:lpstr>
      <vt:lpstr>3. Toiminta-avustukset</vt:lpstr>
      <vt:lpstr>3.1 Periaatteet toiminta-avustuksille</vt:lpstr>
      <vt:lpstr>3.2 Hyvinvoinnin ja terveyden edistämisen toiminta-avustukset</vt:lpstr>
      <vt:lpstr>3.3 Kulttuurin toiminta-avustukset</vt:lpstr>
      <vt:lpstr>3.4 Nuorisotoiminnan toiminta-avustukset</vt:lpstr>
      <vt:lpstr>3.5 Liikunnan toiminta-avustukset</vt:lpstr>
      <vt:lpstr>4. Tila-avustukset</vt:lpstr>
      <vt:lpstr>4.1 Periaatteet yhdistysten tila-avustuksille</vt:lpstr>
      <vt:lpstr>5. Kohdeavustukset</vt:lpstr>
      <vt:lpstr>5.1 Periaatteet kohdeavustuksille </vt:lpstr>
      <vt:lpstr>6. Hakuohjeet</vt:lpstr>
      <vt:lpstr>Hakuohjeet toiminta- ja tila-avustuksiin</vt:lpstr>
      <vt:lpstr>Hakuohjeet kohdeavustuksiin</vt:lpstr>
      <vt:lpstr>7. Maksuttomia tiloja yhdistystoimintaan</vt:lpstr>
      <vt:lpstr>Maksuttomia tiloja yhdistystoimintaan</vt:lpstr>
      <vt:lpstr>8. Muu yhteistyö</vt:lpstr>
      <vt:lpstr>Yhteistyötapahtumat</vt:lpstr>
      <vt:lpstr>Ostopalvelu</vt:lpstr>
      <vt:lpstr>Apua ja neuvontaa tiedotukseen</vt:lpstr>
      <vt:lpstr>Liitteet</vt:lpstr>
    </vt:vector>
  </TitlesOfParts>
  <Company>Kaarinan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Otsikko</dc:title>
  <dc:creator>Inkeroinen Hanna</dc:creator>
  <cp:keywords/>
  <cp:lastModifiedBy>Inkeroinen Hanna</cp:lastModifiedBy>
  <cp:revision>21</cp:revision>
  <cp:lastPrinted>2022-08-31T11:11:50Z</cp:lastPrinted>
  <dcterms:created xsi:type="dcterms:W3CDTF">2022-06-17T09:45:52Z</dcterms:created>
  <dcterms:modified xsi:type="dcterms:W3CDTF">2024-01-09T13:11:00Z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358.13.06.201</vt:lpwstr>
  </property>
  <property fmtid="{D5CDD505-2E9C-101B-9397-08002B2CF9AE}" pid="3" name="dvSaved">
    <vt:lpwstr>0</vt:lpwstr>
  </property>
  <property fmtid="{D5CDD505-2E9C-101B-9397-08002B2CF9AE}" pid="4" name="dvLanguage">
    <vt:lpwstr>1035</vt:lpwstr>
  </property>
  <property fmtid="{D5CDD505-2E9C-101B-9397-08002B2CF9AE}" pid="5" name="dvTemplate">
    <vt:lpwstr>kaarina_esityspohja.potx</vt:lpwstr>
  </property>
  <property fmtid="{D5CDD505-2E9C-101B-9397-08002B2CF9AE}" pid="6" name="dvDefinition">
    <vt:lpwstr>23 (dd_default.xml)</vt:lpwstr>
  </property>
  <property fmtid="{D5CDD505-2E9C-101B-9397-08002B2CF9AE}" pid="7" name="dvDefinitionID">
    <vt:lpwstr>23</vt:lpwstr>
  </property>
  <property fmtid="{D5CDD505-2E9C-101B-9397-08002B2CF9AE}" pid="8" name="dvContentFile">
    <vt:lpwstr>dd_default.xml</vt:lpwstr>
  </property>
  <property fmtid="{D5CDD505-2E9C-101B-9397-08002B2CF9AE}" pid="9" name="dvGlobalVerID">
    <vt:lpwstr>358.90.06.209</vt:lpwstr>
  </property>
  <property fmtid="{D5CDD505-2E9C-101B-9397-08002B2CF9AE}" pid="10" name="dvDefinitionVersion">
    <vt:lpwstr>06.201 / 8.3.2021</vt:lpwstr>
  </property>
  <property fmtid="{D5CDD505-2E9C-101B-9397-08002B2CF9AE}" pid="11" name="filename">
    <vt:lpwstr>0</vt:lpwstr>
  </property>
  <property fmtid="{D5CDD505-2E9C-101B-9397-08002B2CF9AE}" pid="12" name="filenameandpath">
    <vt:lpwstr>0</vt:lpwstr>
  </property>
  <property fmtid="{D5CDD505-2E9C-101B-9397-08002B2CF9AE}" pid="13" name="dvPagenumberExist">
    <vt:lpwstr>1</vt:lpwstr>
  </property>
  <property fmtid="{D5CDD505-2E9C-101B-9397-08002B2CF9AE}" pid="14" name="dvAuthorExist">
    <vt:lpwstr>0</vt:lpwstr>
  </property>
  <property fmtid="{D5CDD505-2E9C-101B-9397-08002B2CF9AE}" pid="15" name="dvDateExist">
    <vt:lpwstr>-1</vt:lpwstr>
  </property>
  <property fmtid="{D5CDD505-2E9C-101B-9397-08002B2CF9AE}" pid="16" name="dvCategory">
    <vt:lpwstr>5</vt:lpwstr>
  </property>
  <property fmtid="{D5CDD505-2E9C-101B-9397-08002B2CF9AE}" pid="17" name="dvCategory_2">
    <vt:lpwstr>0</vt:lpwstr>
  </property>
  <property fmtid="{D5CDD505-2E9C-101B-9397-08002B2CF9AE}" pid="18" name="dvEnableVismaSignature">
    <vt:lpwstr>0</vt:lpwstr>
  </property>
  <property fmtid="{D5CDD505-2E9C-101B-9397-08002B2CF9AE}" pid="19" name="dvDocumentManagement">
    <vt:lpwstr>0</vt:lpwstr>
  </property>
  <property fmtid="{D5CDD505-2E9C-101B-9397-08002B2CF9AE}" pid="20" name="dvUsed">
    <vt:lpwstr>1</vt:lpwstr>
  </property>
  <property fmtid="{D5CDD505-2E9C-101B-9397-08002B2CF9AE}" pid="21" name="dvCompany">
    <vt:lpwstr>KAAR</vt:lpwstr>
  </property>
  <property fmtid="{D5CDD505-2E9C-101B-9397-08002B2CF9AE}" pid="22" name="dvSite">
    <vt:lpwstr/>
  </property>
  <property fmtid="{D5CDD505-2E9C-101B-9397-08002B2CF9AE}" pid="23" name="dvNumbering">
    <vt:lpwstr>0</vt:lpwstr>
  </property>
  <property fmtid="{D5CDD505-2E9C-101B-9397-08002B2CF9AE}" pid="24" name="dvDUname">
    <vt:lpwstr>Inkeroinen Hanna</vt:lpwstr>
  </property>
  <property fmtid="{D5CDD505-2E9C-101B-9397-08002B2CF9AE}" pid="25" name="dvDUEtunimi">
    <vt:lpwstr>Hanna</vt:lpwstr>
  </property>
  <property fmtid="{D5CDD505-2E9C-101B-9397-08002B2CF9AE}" pid="26" name="dvDUSukunimi">
    <vt:lpwstr>Inkeroinen</vt:lpwstr>
  </property>
  <property fmtid="{D5CDD505-2E9C-101B-9397-08002B2CF9AE}" pid="27" name="dvDUNn">
    <vt:lpwstr>HI</vt:lpwstr>
  </property>
  <property fmtid="{D5CDD505-2E9C-101B-9397-08002B2CF9AE}" pid="28" name="dvDUdepartment">
    <vt:lpwstr>Terveyden ja hyvinvoinnin edistäminen</vt:lpwstr>
  </property>
  <property fmtid="{D5CDD505-2E9C-101B-9397-08002B2CF9AE}" pid="29" name="dvSector">
    <vt:lpwstr>Hallintopalvelut</vt:lpwstr>
  </property>
  <property fmtid="{D5CDD505-2E9C-101B-9397-08002B2CF9AE}" pid="30" name="dvLogoExist">
    <vt:lpwstr>0</vt:lpwstr>
  </property>
  <property fmtid="{D5CDD505-2E9C-101B-9397-08002B2CF9AE}" pid="31" name="dvCurrentlogo">
    <vt:lpwstr/>
  </property>
  <property fmtid="{D5CDD505-2E9C-101B-9397-08002B2CF9AE}" pid="32" name="dvCurrentlogoAlternativeText">
    <vt:lpwstr>Logo</vt:lpwstr>
  </property>
  <property fmtid="{D5CDD505-2E9C-101B-9397-08002B2CF9AE}" pid="33" name="dvCurrentlogoAlternativeTextDecoration">
    <vt:lpwstr>0</vt:lpwstr>
  </property>
  <property fmtid="{D5CDD505-2E9C-101B-9397-08002B2CF9AE}" pid="34" name="tyyppi">
    <vt:lpwstr>Esitys</vt:lpwstr>
  </property>
  <property fmtid="{D5CDD505-2E9C-101B-9397-08002B2CF9AE}" pid="35" name="paivays">
    <vt:filetime>2022-06-16T21:00:00Z</vt:filetime>
  </property>
  <property fmtid="{D5CDD505-2E9C-101B-9397-08002B2CF9AE}" pid="36" name="titteli">
    <vt:lpwstr>Hyvinvointikoordinaattori</vt:lpwstr>
  </property>
  <property fmtid="{D5CDD505-2E9C-101B-9397-08002B2CF9AE}" pid="37" name="tekija">
    <vt:lpwstr>Inkeroinen Hanna</vt:lpwstr>
  </property>
  <property fmtid="{D5CDD505-2E9C-101B-9397-08002B2CF9AE}" pid="38" name="taydenne">
    <vt:lpwstr/>
  </property>
  <property fmtid="{D5CDD505-2E9C-101B-9397-08002B2CF9AE}" pid="39" name="ContentTypeId">
    <vt:lpwstr>0x010100023905F7E7C1CD40A458D3E95A467851</vt:lpwstr>
  </property>
</Properties>
</file>